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  <p:sldMasterId id="2147483710" r:id="rId2"/>
    <p:sldMasterId id="2147483731" r:id="rId3"/>
  </p:sldMasterIdLst>
  <p:notesMasterIdLst>
    <p:notesMasterId r:id="rId16"/>
  </p:notesMasterIdLst>
  <p:sldIdLst>
    <p:sldId id="460" r:id="rId4"/>
    <p:sldId id="461" r:id="rId5"/>
    <p:sldId id="462" r:id="rId6"/>
    <p:sldId id="463" r:id="rId7"/>
    <p:sldId id="464" r:id="rId8"/>
    <p:sldId id="264" r:id="rId9"/>
    <p:sldId id="471" r:id="rId10"/>
    <p:sldId id="291" r:id="rId11"/>
    <p:sldId id="470" r:id="rId12"/>
    <p:sldId id="472" r:id="rId13"/>
    <p:sldId id="468" r:id="rId14"/>
    <p:sldId id="469" r:id="rId15"/>
  </p:sldIdLst>
  <p:sldSz cx="9144000" cy="5143500" type="screen16x9"/>
  <p:notesSz cx="6799263" cy="9929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71F"/>
    <a:srgbClr val="EE0000"/>
    <a:srgbClr val="004B87"/>
    <a:srgbClr val="C6007E"/>
    <a:srgbClr val="009CDE"/>
    <a:srgbClr val="830065"/>
    <a:srgbClr val="FFB81C"/>
    <a:srgbClr val="00B140"/>
    <a:srgbClr val="007864"/>
    <a:srgbClr val="EE4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454246-E7DD-8143-1FB8-6431F13B21E6}" v="166" dt="2026-03-12T13:05:55.396"/>
    <p1510:client id="{7B6A86F6-F025-B685-6C02-BE6BA106FFB8}" v="5" dt="2026-03-12T13:17:26.7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126" autoAdjust="0"/>
  </p:normalViewPr>
  <p:slideViewPr>
    <p:cSldViewPr snapToGrid="0">
      <p:cViewPr varScale="1">
        <p:scale>
          <a:sx n="66" d="100"/>
          <a:sy n="66" d="100"/>
        </p:scale>
        <p:origin x="730" y="4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Åsa Stenström" userId="S::asa.stenstrom01@gotland.se::585b98dd-6509-44b3-98c9-95dd2af4b1e8" providerId="AD" clId="Web-{7B6A86F6-F025-B685-6C02-BE6BA106FFB8}"/>
    <pc:docChg chg="modSld">
      <pc:chgData name="Åsa Stenström" userId="S::asa.stenstrom01@gotland.se::585b98dd-6509-44b3-98c9-95dd2af4b1e8" providerId="AD" clId="Web-{7B6A86F6-F025-B685-6C02-BE6BA106FFB8}" dt="2026-03-12T13:17:26.707" v="4" actId="1076"/>
      <pc:docMkLst>
        <pc:docMk/>
      </pc:docMkLst>
      <pc:sldChg chg="modSp">
        <pc:chgData name="Åsa Stenström" userId="S::asa.stenstrom01@gotland.se::585b98dd-6509-44b3-98c9-95dd2af4b1e8" providerId="AD" clId="Web-{7B6A86F6-F025-B685-6C02-BE6BA106FFB8}" dt="2026-03-12T13:17:26.707" v="4" actId="1076"/>
        <pc:sldMkLst>
          <pc:docMk/>
          <pc:sldMk cId="1071751560" sldId="291"/>
        </pc:sldMkLst>
        <pc:spChg chg="mod">
          <ac:chgData name="Åsa Stenström" userId="S::asa.stenstrom01@gotland.se::585b98dd-6509-44b3-98c9-95dd2af4b1e8" providerId="AD" clId="Web-{7B6A86F6-F025-B685-6C02-BE6BA106FFB8}" dt="2026-03-12T13:17:26.707" v="4" actId="1076"/>
          <ac:spMkLst>
            <pc:docMk/>
            <pc:sldMk cId="1071751560" sldId="291"/>
            <ac:spMk id="2" creationId="{1DFA0BBB-4566-0745-FE1F-5E7AF64A51E7}"/>
          </ac:spMkLst>
        </pc:spChg>
      </pc:sldChg>
      <pc:sldChg chg="modSp">
        <pc:chgData name="Åsa Stenström" userId="S::asa.stenstrom01@gotland.se::585b98dd-6509-44b3-98c9-95dd2af4b1e8" providerId="AD" clId="Web-{7B6A86F6-F025-B685-6C02-BE6BA106FFB8}" dt="2026-03-12T13:17:15.239" v="3" actId="1076"/>
        <pc:sldMkLst>
          <pc:docMk/>
          <pc:sldMk cId="498984510" sldId="461"/>
        </pc:sldMkLst>
        <pc:spChg chg="mod">
          <ac:chgData name="Åsa Stenström" userId="S::asa.stenstrom01@gotland.se::585b98dd-6509-44b3-98c9-95dd2af4b1e8" providerId="AD" clId="Web-{7B6A86F6-F025-B685-6C02-BE6BA106FFB8}" dt="2026-03-12T13:17:15.239" v="3" actId="1076"/>
          <ac:spMkLst>
            <pc:docMk/>
            <pc:sldMk cId="498984510" sldId="461"/>
            <ac:spMk id="3" creationId="{23BAE7F7-D7C3-3AD9-31E2-1B11BF5E831C}"/>
          </ac:spMkLst>
        </pc:spChg>
      </pc:sldChg>
      <pc:sldChg chg="modSp">
        <pc:chgData name="Åsa Stenström" userId="S::asa.stenstrom01@gotland.se::585b98dd-6509-44b3-98c9-95dd2af4b1e8" providerId="AD" clId="Web-{7B6A86F6-F025-B685-6C02-BE6BA106FFB8}" dt="2026-03-12T13:16:23.457" v="0" actId="20577"/>
        <pc:sldMkLst>
          <pc:docMk/>
          <pc:sldMk cId="4203306621" sldId="464"/>
        </pc:sldMkLst>
        <pc:spChg chg="mod">
          <ac:chgData name="Åsa Stenström" userId="S::asa.stenstrom01@gotland.se::585b98dd-6509-44b3-98c9-95dd2af4b1e8" providerId="AD" clId="Web-{7B6A86F6-F025-B685-6C02-BE6BA106FFB8}" dt="2026-03-12T13:16:23.457" v="0" actId="20577"/>
          <ac:spMkLst>
            <pc:docMk/>
            <pc:sldMk cId="4203306621" sldId="464"/>
            <ac:spMk id="2" creationId="{E13A0A1C-1CAD-8301-F093-D80A65A4EAB6}"/>
          </ac:spMkLst>
        </pc:spChg>
      </pc:sldChg>
    </pc:docChg>
  </pc:docChgLst>
  <pc:docChgLst>
    <pc:chgData name="Åsa Stenström" userId="S::asa.stenstrom01@gotland.se::585b98dd-6509-44b3-98c9-95dd2af4b1e8" providerId="AD" clId="Web-{4B454246-E7DD-8143-1FB8-6431F13B21E6}"/>
    <pc:docChg chg="modSld">
      <pc:chgData name="Åsa Stenström" userId="S::asa.stenstrom01@gotland.se::585b98dd-6509-44b3-98c9-95dd2af4b1e8" providerId="AD" clId="Web-{4B454246-E7DD-8143-1FB8-6431F13B21E6}" dt="2026-03-12T13:05:55.396" v="154" actId="1076"/>
      <pc:docMkLst>
        <pc:docMk/>
      </pc:docMkLst>
      <pc:sldChg chg="modSp">
        <pc:chgData name="Åsa Stenström" userId="S::asa.stenstrom01@gotland.se::585b98dd-6509-44b3-98c9-95dd2af4b1e8" providerId="AD" clId="Web-{4B454246-E7DD-8143-1FB8-6431F13B21E6}" dt="2026-03-12T13:05:47.490" v="153" actId="1076"/>
        <pc:sldMkLst>
          <pc:docMk/>
          <pc:sldMk cId="507732945" sldId="264"/>
        </pc:sldMkLst>
        <pc:spChg chg="mod">
          <ac:chgData name="Åsa Stenström" userId="S::asa.stenstrom01@gotland.se::585b98dd-6509-44b3-98c9-95dd2af4b1e8" providerId="AD" clId="Web-{4B454246-E7DD-8143-1FB8-6431F13B21E6}" dt="2026-03-12T12:47:00.981" v="40" actId="20577"/>
          <ac:spMkLst>
            <pc:docMk/>
            <pc:sldMk cId="507732945" sldId="264"/>
            <ac:spMk id="2" creationId="{522B70FE-417A-4582-0D1D-2A015AE29551}"/>
          </ac:spMkLst>
        </pc:spChg>
        <pc:spChg chg="mod">
          <ac:chgData name="Åsa Stenström" userId="S::asa.stenstrom01@gotland.se::585b98dd-6509-44b3-98c9-95dd2af4b1e8" providerId="AD" clId="Web-{4B454246-E7DD-8143-1FB8-6431F13B21E6}" dt="2026-03-12T12:46:43.200" v="35" actId="20577"/>
          <ac:spMkLst>
            <pc:docMk/>
            <pc:sldMk cId="507732945" sldId="264"/>
            <ac:spMk id="4" creationId="{F57C8473-8292-93C1-76EC-CC2C2123BF0F}"/>
          </ac:spMkLst>
        </pc:spChg>
        <pc:spChg chg="mod">
          <ac:chgData name="Åsa Stenström" userId="S::asa.stenstrom01@gotland.se::585b98dd-6509-44b3-98c9-95dd2af4b1e8" providerId="AD" clId="Web-{4B454246-E7DD-8143-1FB8-6431F13B21E6}" dt="2026-03-12T13:05:47.490" v="153" actId="1076"/>
          <ac:spMkLst>
            <pc:docMk/>
            <pc:sldMk cId="507732945" sldId="264"/>
            <ac:spMk id="8" creationId="{1B424FF8-AA48-47D7-48BF-29D4AE84D4E5}"/>
          </ac:spMkLst>
        </pc:spChg>
      </pc:sldChg>
      <pc:sldChg chg="modSp">
        <pc:chgData name="Åsa Stenström" userId="S::asa.stenstrom01@gotland.se::585b98dd-6509-44b3-98c9-95dd2af4b1e8" providerId="AD" clId="Web-{4B454246-E7DD-8143-1FB8-6431F13B21E6}" dt="2026-03-12T13:03:05.722" v="151" actId="20577"/>
        <pc:sldMkLst>
          <pc:docMk/>
          <pc:sldMk cId="1071751560" sldId="291"/>
        </pc:sldMkLst>
        <pc:spChg chg="mod">
          <ac:chgData name="Åsa Stenström" userId="S::asa.stenstrom01@gotland.se::585b98dd-6509-44b3-98c9-95dd2af4b1e8" providerId="AD" clId="Web-{4B454246-E7DD-8143-1FB8-6431F13B21E6}" dt="2026-03-12T13:03:05.722" v="151" actId="20577"/>
          <ac:spMkLst>
            <pc:docMk/>
            <pc:sldMk cId="1071751560" sldId="291"/>
            <ac:spMk id="2" creationId="{1DFA0BBB-4566-0745-FE1F-5E7AF64A51E7}"/>
          </ac:spMkLst>
        </pc:spChg>
      </pc:sldChg>
      <pc:sldChg chg="modSp">
        <pc:chgData name="Åsa Stenström" userId="S::asa.stenstrom01@gotland.se::585b98dd-6509-44b3-98c9-95dd2af4b1e8" providerId="AD" clId="Web-{4B454246-E7DD-8143-1FB8-6431F13B21E6}" dt="2026-03-12T12:38:07.195" v="1" actId="14100"/>
        <pc:sldMkLst>
          <pc:docMk/>
          <pc:sldMk cId="923786890" sldId="460"/>
        </pc:sldMkLst>
        <pc:spChg chg="mod">
          <ac:chgData name="Åsa Stenström" userId="S::asa.stenstrom01@gotland.se::585b98dd-6509-44b3-98c9-95dd2af4b1e8" providerId="AD" clId="Web-{4B454246-E7DD-8143-1FB8-6431F13B21E6}" dt="2026-03-12T12:38:07.195" v="1" actId="14100"/>
          <ac:spMkLst>
            <pc:docMk/>
            <pc:sldMk cId="923786890" sldId="460"/>
            <ac:spMk id="5" creationId="{00000000-0000-0000-0000-000000000000}"/>
          </ac:spMkLst>
        </pc:spChg>
      </pc:sldChg>
      <pc:sldChg chg="modSp">
        <pc:chgData name="Åsa Stenström" userId="S::asa.stenstrom01@gotland.se::585b98dd-6509-44b3-98c9-95dd2af4b1e8" providerId="AD" clId="Web-{4B454246-E7DD-8143-1FB8-6431F13B21E6}" dt="2026-03-12T12:44:58.184" v="21" actId="20577"/>
        <pc:sldMkLst>
          <pc:docMk/>
          <pc:sldMk cId="498984510" sldId="461"/>
        </pc:sldMkLst>
        <pc:spChg chg="mod">
          <ac:chgData name="Åsa Stenström" userId="S::asa.stenstrom01@gotland.se::585b98dd-6509-44b3-98c9-95dd2af4b1e8" providerId="AD" clId="Web-{4B454246-E7DD-8143-1FB8-6431F13B21E6}" dt="2026-03-12T12:44:58.184" v="21" actId="20577"/>
          <ac:spMkLst>
            <pc:docMk/>
            <pc:sldMk cId="498984510" sldId="461"/>
            <ac:spMk id="3" creationId="{23BAE7F7-D7C3-3AD9-31E2-1B11BF5E831C}"/>
          </ac:spMkLst>
        </pc:spChg>
      </pc:sldChg>
      <pc:sldChg chg="modSp">
        <pc:chgData name="Åsa Stenström" userId="S::asa.stenstrom01@gotland.se::585b98dd-6509-44b3-98c9-95dd2af4b1e8" providerId="AD" clId="Web-{4B454246-E7DD-8143-1FB8-6431F13B21E6}" dt="2026-03-12T12:48:25.686" v="53" actId="14100"/>
        <pc:sldMkLst>
          <pc:docMk/>
          <pc:sldMk cId="1332930454" sldId="462"/>
        </pc:sldMkLst>
        <pc:spChg chg="mod">
          <ac:chgData name="Åsa Stenström" userId="S::asa.stenstrom01@gotland.se::585b98dd-6509-44b3-98c9-95dd2af4b1e8" providerId="AD" clId="Web-{4B454246-E7DD-8143-1FB8-6431F13B21E6}" dt="2026-03-12T12:48:25.686" v="53" actId="14100"/>
          <ac:spMkLst>
            <pc:docMk/>
            <pc:sldMk cId="1332930454" sldId="462"/>
            <ac:spMk id="2" creationId="{2CD676C7-5548-6BCB-7FDF-6907918B08F5}"/>
          </ac:spMkLst>
        </pc:spChg>
        <pc:spChg chg="mod">
          <ac:chgData name="Åsa Stenström" userId="S::asa.stenstrom01@gotland.se::585b98dd-6509-44b3-98c9-95dd2af4b1e8" providerId="AD" clId="Web-{4B454246-E7DD-8143-1FB8-6431F13B21E6}" dt="2026-03-12T12:46:32.247" v="34" actId="20577"/>
          <ac:spMkLst>
            <pc:docMk/>
            <pc:sldMk cId="1332930454" sldId="462"/>
            <ac:spMk id="4" creationId="{14CB69FE-C7E3-66C8-26ED-B3317A73C9B8}"/>
          </ac:spMkLst>
        </pc:spChg>
      </pc:sldChg>
      <pc:sldChg chg="modSp">
        <pc:chgData name="Åsa Stenström" userId="S::asa.stenstrom01@gotland.se::585b98dd-6509-44b3-98c9-95dd2af4b1e8" providerId="AD" clId="Web-{4B454246-E7DD-8143-1FB8-6431F13B21E6}" dt="2026-03-12T12:48:17.857" v="52" actId="14100"/>
        <pc:sldMkLst>
          <pc:docMk/>
          <pc:sldMk cId="2356863249" sldId="463"/>
        </pc:sldMkLst>
        <pc:spChg chg="mod">
          <ac:chgData name="Åsa Stenström" userId="S::asa.stenstrom01@gotland.se::585b98dd-6509-44b3-98c9-95dd2af4b1e8" providerId="AD" clId="Web-{4B454246-E7DD-8143-1FB8-6431F13B21E6}" dt="2026-03-12T12:48:17.857" v="52" actId="14100"/>
          <ac:spMkLst>
            <pc:docMk/>
            <pc:sldMk cId="2356863249" sldId="463"/>
            <ac:spMk id="2" creationId="{0D43093A-C5A9-63C7-170E-4F56A6EDA32D}"/>
          </ac:spMkLst>
        </pc:spChg>
        <pc:spChg chg="mod">
          <ac:chgData name="Åsa Stenström" userId="S::asa.stenstrom01@gotland.se::585b98dd-6509-44b3-98c9-95dd2af4b1e8" providerId="AD" clId="Web-{4B454246-E7DD-8143-1FB8-6431F13B21E6}" dt="2026-03-12T12:46:27.497" v="33" actId="20577"/>
          <ac:spMkLst>
            <pc:docMk/>
            <pc:sldMk cId="2356863249" sldId="463"/>
            <ac:spMk id="4" creationId="{2B61BB6B-8235-B777-15F3-558372414A86}"/>
          </ac:spMkLst>
        </pc:spChg>
      </pc:sldChg>
      <pc:sldChg chg="modSp">
        <pc:chgData name="Åsa Stenström" userId="S::asa.stenstrom01@gotland.se::585b98dd-6509-44b3-98c9-95dd2af4b1e8" providerId="AD" clId="Web-{4B454246-E7DD-8143-1FB8-6431F13B21E6}" dt="2026-03-12T12:48:54.859" v="55" actId="20577"/>
        <pc:sldMkLst>
          <pc:docMk/>
          <pc:sldMk cId="4203306621" sldId="464"/>
        </pc:sldMkLst>
        <pc:spChg chg="mod">
          <ac:chgData name="Åsa Stenström" userId="S::asa.stenstrom01@gotland.se::585b98dd-6509-44b3-98c9-95dd2af4b1e8" providerId="AD" clId="Web-{4B454246-E7DD-8143-1FB8-6431F13B21E6}" dt="2026-03-12T12:48:54.859" v="55" actId="20577"/>
          <ac:spMkLst>
            <pc:docMk/>
            <pc:sldMk cId="4203306621" sldId="464"/>
            <ac:spMk id="2" creationId="{E13A0A1C-1CAD-8301-F093-D80A65A4EAB6}"/>
          </ac:spMkLst>
        </pc:spChg>
        <pc:spChg chg="mod">
          <ac:chgData name="Åsa Stenström" userId="S::asa.stenstrom01@gotland.se::585b98dd-6509-44b3-98c9-95dd2af4b1e8" providerId="AD" clId="Web-{4B454246-E7DD-8143-1FB8-6431F13B21E6}" dt="2026-03-12T12:46:18.887" v="32" actId="20577"/>
          <ac:spMkLst>
            <pc:docMk/>
            <pc:sldMk cId="4203306621" sldId="464"/>
            <ac:spMk id="4" creationId="{A4B7B317-354C-73FB-BB47-0E470A518245}"/>
          </ac:spMkLst>
        </pc:spChg>
      </pc:sldChg>
      <pc:sldChg chg="addSp modSp">
        <pc:chgData name="Åsa Stenström" userId="S::asa.stenstrom01@gotland.se::585b98dd-6509-44b3-98c9-95dd2af4b1e8" providerId="AD" clId="Web-{4B454246-E7DD-8143-1FB8-6431F13B21E6}" dt="2026-03-12T13:05:17.159" v="152" actId="20577"/>
        <pc:sldMkLst>
          <pc:docMk/>
          <pc:sldMk cId="876020280" sldId="466"/>
        </pc:sldMkLst>
        <pc:spChg chg="mod">
          <ac:chgData name="Åsa Stenström" userId="S::asa.stenstrom01@gotland.se::585b98dd-6509-44b3-98c9-95dd2af4b1e8" providerId="AD" clId="Web-{4B454246-E7DD-8143-1FB8-6431F13B21E6}" dt="2026-03-12T13:01:00.410" v="136" actId="20577"/>
          <ac:spMkLst>
            <pc:docMk/>
            <pc:sldMk cId="876020280" sldId="466"/>
            <ac:spMk id="2" creationId="{19053B8F-24C4-D0F0-58CE-B8B9B0B7CC80}"/>
          </ac:spMkLst>
        </pc:spChg>
        <pc:spChg chg="add mod">
          <ac:chgData name="Åsa Stenström" userId="S::asa.stenstrom01@gotland.se::585b98dd-6509-44b3-98c9-95dd2af4b1e8" providerId="AD" clId="Web-{4B454246-E7DD-8143-1FB8-6431F13B21E6}" dt="2026-03-12T13:05:17.159" v="152" actId="20577"/>
          <ac:spMkLst>
            <pc:docMk/>
            <pc:sldMk cId="876020280" sldId="466"/>
            <ac:spMk id="4" creationId="{8E4BFAD7-AF24-AF3D-2192-EBD361B5A9D8}"/>
          </ac:spMkLst>
        </pc:spChg>
        <pc:spChg chg="mod">
          <ac:chgData name="Åsa Stenström" userId="S::asa.stenstrom01@gotland.se::585b98dd-6509-44b3-98c9-95dd2af4b1e8" providerId="AD" clId="Web-{4B454246-E7DD-8143-1FB8-6431F13B21E6}" dt="2026-03-12T12:54:23.117" v="84" actId="1076"/>
          <ac:spMkLst>
            <pc:docMk/>
            <pc:sldMk cId="876020280" sldId="466"/>
            <ac:spMk id="6" creationId="{4964B72C-D8A7-2BA1-ADF9-7E17E90A7C5B}"/>
          </ac:spMkLst>
        </pc:spChg>
        <pc:picChg chg="mod">
          <ac:chgData name="Åsa Stenström" userId="S::asa.stenstrom01@gotland.se::585b98dd-6509-44b3-98c9-95dd2af4b1e8" providerId="AD" clId="Web-{4B454246-E7DD-8143-1FB8-6431F13B21E6}" dt="2026-03-12T12:55:38.431" v="89" actId="14100"/>
          <ac:picMkLst>
            <pc:docMk/>
            <pc:sldMk cId="876020280" sldId="466"/>
            <ac:picMk id="3" creationId="{ACE98C2B-7B96-6D2E-BEF5-4002C775BC12}"/>
          </ac:picMkLst>
        </pc:picChg>
      </pc:sldChg>
      <pc:sldChg chg="addSp modSp">
        <pc:chgData name="Åsa Stenström" userId="S::asa.stenstrom01@gotland.se::585b98dd-6509-44b3-98c9-95dd2af4b1e8" providerId="AD" clId="Web-{4B454246-E7DD-8143-1FB8-6431F13B21E6}" dt="2026-03-12T13:00:36.519" v="135" actId="1076"/>
        <pc:sldMkLst>
          <pc:docMk/>
          <pc:sldMk cId="2538467057" sldId="468"/>
        </pc:sldMkLst>
        <pc:spChg chg="mod">
          <ac:chgData name="Åsa Stenström" userId="S::asa.stenstrom01@gotland.se::585b98dd-6509-44b3-98c9-95dd2af4b1e8" providerId="AD" clId="Web-{4B454246-E7DD-8143-1FB8-6431F13B21E6}" dt="2026-03-12T12:59:20.769" v="114" actId="1076"/>
          <ac:spMkLst>
            <pc:docMk/>
            <pc:sldMk cId="2538467057" sldId="468"/>
            <ac:spMk id="2" creationId="{55A3917F-6F68-B610-BE24-8AC17C42AADF}"/>
          </ac:spMkLst>
        </pc:spChg>
        <pc:spChg chg="add mod">
          <ac:chgData name="Åsa Stenström" userId="S::asa.stenstrom01@gotland.se::585b98dd-6509-44b3-98c9-95dd2af4b1e8" providerId="AD" clId="Web-{4B454246-E7DD-8143-1FB8-6431F13B21E6}" dt="2026-03-12T13:00:36.519" v="135" actId="1076"/>
          <ac:spMkLst>
            <pc:docMk/>
            <pc:sldMk cId="2538467057" sldId="468"/>
            <ac:spMk id="3" creationId="{9306843D-40AE-A6A6-4E6E-460B43858B65}"/>
          </ac:spMkLst>
        </pc:spChg>
        <pc:picChg chg="mod">
          <ac:chgData name="Åsa Stenström" userId="S::asa.stenstrom01@gotland.se::585b98dd-6509-44b3-98c9-95dd2af4b1e8" providerId="AD" clId="Web-{4B454246-E7DD-8143-1FB8-6431F13B21E6}" dt="2026-03-12T12:58:54.189" v="109" actId="14100"/>
          <ac:picMkLst>
            <pc:docMk/>
            <pc:sldMk cId="2538467057" sldId="468"/>
            <ac:picMk id="9" creationId="{1052B235-BED7-8728-4155-25A29214A232}"/>
          </ac:picMkLst>
        </pc:picChg>
      </pc:sldChg>
      <pc:sldChg chg="modSp">
        <pc:chgData name="Åsa Stenström" userId="S::asa.stenstrom01@gotland.se::585b98dd-6509-44b3-98c9-95dd2af4b1e8" providerId="AD" clId="Web-{4B454246-E7DD-8143-1FB8-6431F13B21E6}" dt="2026-03-12T13:02:16.316" v="150" actId="14100"/>
        <pc:sldMkLst>
          <pc:docMk/>
          <pc:sldMk cId="4128397916" sldId="469"/>
        </pc:sldMkLst>
        <pc:spChg chg="mod">
          <ac:chgData name="Åsa Stenström" userId="S::asa.stenstrom01@gotland.se::585b98dd-6509-44b3-98c9-95dd2af4b1e8" providerId="AD" clId="Web-{4B454246-E7DD-8143-1FB8-6431F13B21E6}" dt="2026-03-12T13:02:16.316" v="150" actId="14100"/>
          <ac:spMkLst>
            <pc:docMk/>
            <pc:sldMk cId="4128397916" sldId="469"/>
            <ac:spMk id="2" creationId="{305A7973-0526-4390-EC19-3AF9EBBCFB8D}"/>
          </ac:spMkLst>
        </pc:spChg>
        <pc:picChg chg="mod">
          <ac:chgData name="Åsa Stenström" userId="S::asa.stenstrom01@gotland.se::585b98dd-6509-44b3-98c9-95dd2af4b1e8" providerId="AD" clId="Web-{4B454246-E7DD-8143-1FB8-6431F13B21E6}" dt="2026-03-12T13:01:58.285" v="146" actId="14100"/>
          <ac:picMkLst>
            <pc:docMk/>
            <pc:sldMk cId="4128397916" sldId="469"/>
            <ac:picMk id="3" creationId="{0B545905-EEAE-306E-6B24-E7E0936562A1}"/>
          </ac:picMkLst>
        </pc:picChg>
      </pc:sldChg>
      <pc:sldChg chg="modSp">
        <pc:chgData name="Åsa Stenström" userId="S::asa.stenstrom01@gotland.se::585b98dd-6509-44b3-98c9-95dd2af4b1e8" providerId="AD" clId="Web-{4B454246-E7DD-8143-1FB8-6431F13B21E6}" dt="2026-03-12T13:05:55.396" v="154" actId="1076"/>
        <pc:sldMkLst>
          <pc:docMk/>
          <pc:sldMk cId="185180445" sldId="471"/>
        </pc:sldMkLst>
        <pc:spChg chg="mod">
          <ac:chgData name="Åsa Stenström" userId="S::asa.stenstrom01@gotland.se::585b98dd-6509-44b3-98c9-95dd2af4b1e8" providerId="AD" clId="Web-{4B454246-E7DD-8143-1FB8-6431F13B21E6}" dt="2026-03-12T12:47:44.841" v="47" actId="20577"/>
          <ac:spMkLst>
            <pc:docMk/>
            <pc:sldMk cId="185180445" sldId="471"/>
            <ac:spMk id="2" creationId="{92002614-3499-C532-92EF-E2FF07043DC8}"/>
          </ac:spMkLst>
        </pc:spChg>
        <pc:spChg chg="mod">
          <ac:chgData name="Åsa Stenström" userId="S::asa.stenstrom01@gotland.se::585b98dd-6509-44b3-98c9-95dd2af4b1e8" providerId="AD" clId="Web-{4B454246-E7DD-8143-1FB8-6431F13B21E6}" dt="2026-03-12T12:49:27.485" v="58" actId="20577"/>
          <ac:spMkLst>
            <pc:docMk/>
            <pc:sldMk cId="185180445" sldId="471"/>
            <ac:spMk id="4" creationId="{7BBDAB40-69D1-83A7-1370-591F7AB06EDE}"/>
          </ac:spMkLst>
        </pc:spChg>
        <pc:spChg chg="mod">
          <ac:chgData name="Åsa Stenström" userId="S::asa.stenstrom01@gotland.se::585b98dd-6509-44b3-98c9-95dd2af4b1e8" providerId="AD" clId="Web-{4B454246-E7DD-8143-1FB8-6431F13B21E6}" dt="2026-03-12T13:05:55.396" v="154" actId="1076"/>
          <ac:spMkLst>
            <pc:docMk/>
            <pc:sldMk cId="185180445" sldId="471"/>
            <ac:spMk id="8" creationId="{A557D045-A2C0-04F7-DAC7-3F15D523231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BE102-7E40-475B-A2A5-E7F591116744}" type="datetimeFigureOut">
              <a:rPr lang="sv-SE" smtClean="0"/>
              <a:t>2026-03-16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1794D-32F8-49EB-8FAE-87884AA1D08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134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84664-4185-47B7-B907-643E587319CA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79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84664-4185-47B7-B907-643E587319CA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491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84664-4185-47B7-B907-643E587319CA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147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1E450-9386-CE01-B2F8-30C404EE2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C5A8D26-2DA6-64FA-E6B6-6C1C097E4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AB854C7-EA75-0AE0-DCA0-F61BFE827A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E2F9683-5E16-089E-2E39-51E51A694B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84664-4185-47B7-B907-643E587319CA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186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026D7-20E8-3015-2AE0-AC251DB75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9F116E1-EC02-AD3B-4EB4-686E7653A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85D65C2-3202-5EEA-F0CF-A7263DA5C9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DBF7C16-199B-680E-130F-277A30A946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84664-4185-47B7-B907-643E587319CA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382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084664-4185-47B7-B907-643E587319CA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Undersökningen bland allmänheten boende på Gotland har genomförts i ett slumpmässigt befolkningsurval med folkbokförda svenskar på Gotland. Det slumpmässiga urvalet kontaktas via elektronisk post (</a:t>
            </a:r>
            <a:r>
              <a:rPr lang="sv-SE" dirty="0" err="1"/>
              <a:t>Kivra</a:t>
            </a:r>
            <a:r>
              <a:rPr lang="sv-SE" dirty="0"/>
              <a:t>). Detta innebär att vi når en åsiktsmässigt representativ grupp av folkbokförda svenskar.</a:t>
            </a:r>
          </a:p>
          <a:p>
            <a:endParaRPr lang="sv-SE" dirty="0"/>
          </a:p>
          <a:p>
            <a:endParaRPr lang="sv-S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sv-S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MÅLGRUPP</a:t>
            </a:r>
            <a:endParaRPr lang="sv-S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sv-S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Svenska allmänheten + allmänheten boende på Gotland. 18-74 år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EDFB0B-A09A-BE4C-BC07-6681C8DA1B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476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1794D-32F8-49EB-8FAE-87884AA1D08C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5634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4A08D-1DD1-D416-3BE8-94DBDE324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14C691A-8263-222A-E8E3-4AC4D4FF8B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E35DB05-F289-2FDF-F11F-282AAACC3D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C39BFE0-5510-274B-BBD8-A8B20ACFDE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1794D-32F8-49EB-8FAE-87884AA1D08C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6934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kort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  <a:p>
            <a:pPr lvl="0"/>
            <a:r>
              <a:rPr lang="sv-SE"/>
              <a:t>En presentation ska ha korta texter.</a:t>
            </a:r>
          </a:p>
        </p:txBody>
      </p:sp>
      <p:sp>
        <p:nvSpPr>
          <p:cNvPr id="10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3529138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4" name="Rektangel 13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4B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5" name="Rektangel 14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009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9BDEEC96-6942-13FE-21D5-91327C8D06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3292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CF6A7316-4267-C749-B7FD-D459CACA8E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2987478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3" name="Rektangel 12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A962103A-3F6F-4BA8-72CA-054D7C2EAE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945590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textruta 5"/>
          <p:cNvSpPr txBox="1"/>
          <p:nvPr userDrawn="1"/>
        </p:nvSpPr>
        <p:spPr>
          <a:xfrm>
            <a:off x="1691680" y="1275606"/>
            <a:ext cx="4248472" cy="10801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0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Platshållare för text 2"/>
          <p:cNvSpPr>
            <a:spLocks noGrp="1"/>
          </p:cNvSpPr>
          <p:nvPr>
            <p:ph type="body" sz="half" idx="2" hasCustomPrompt="1"/>
          </p:nvPr>
        </p:nvSpPr>
        <p:spPr>
          <a:xfrm>
            <a:off x="0" y="2708772"/>
            <a:ext cx="4932548" cy="1060112"/>
          </a:xfrm>
          <a:prstGeom prst="rect">
            <a:avLst/>
          </a:prstGeom>
          <a:solidFill>
            <a:schemeClr val="accent1">
              <a:alpha val="90000"/>
            </a:schemeClr>
          </a:solidFill>
        </p:spPr>
        <p:txBody>
          <a:bodyPr lIns="360000" tIns="108000" rIns="360000" bIns="108000" anchor="ctr" anchorCtr="0"/>
          <a:lstStyle>
            <a:lvl1pPr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42A9648-3F21-E836-B9DD-E30E3C2CE7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83" y="4389080"/>
            <a:ext cx="1396177" cy="539025"/>
          </a:xfrm>
          <a:prstGeom prst="rect">
            <a:avLst/>
          </a:prstGeom>
        </p:spPr>
      </p:pic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ED05014F-9438-57A5-5BF4-AC23A374F7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9249" y="4395740"/>
            <a:ext cx="1396177" cy="53236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607139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9433FD1-2D24-C22C-1430-EAF140F81B98}"/>
              </a:ext>
            </a:extLst>
          </p:cNvPr>
          <p:cNvSpPr/>
          <p:nvPr userDrawn="1"/>
        </p:nvSpPr>
        <p:spPr>
          <a:xfrm>
            <a:off x="5144400" y="0"/>
            <a:ext cx="39996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text 2"/>
          <p:cNvSpPr>
            <a:spLocks noGrp="1"/>
          </p:cNvSpPr>
          <p:nvPr>
            <p:ph type="body" sz="half" idx="2"/>
          </p:nvPr>
        </p:nvSpPr>
        <p:spPr>
          <a:xfrm>
            <a:off x="5436096" y="483518"/>
            <a:ext cx="3384376" cy="3816424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defTabSz="540000">
              <a:tabLst>
                <a:tab pos="252000" algn="l"/>
              </a:tabLst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0" y="0"/>
            <a:ext cx="51444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83" y="4389080"/>
            <a:ext cx="1396177" cy="53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167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3999600" y="0"/>
            <a:ext cx="51444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text 2"/>
          <p:cNvSpPr>
            <a:spLocks noGrp="1"/>
          </p:cNvSpPr>
          <p:nvPr>
            <p:ph type="body" sz="half" idx="2"/>
          </p:nvPr>
        </p:nvSpPr>
        <p:spPr>
          <a:xfrm>
            <a:off x="0" y="0"/>
            <a:ext cx="3999600" cy="5143500"/>
          </a:xfrm>
          <a:prstGeom prst="rect">
            <a:avLst/>
          </a:prstGeom>
          <a:solidFill>
            <a:schemeClr val="accent4"/>
          </a:solidFill>
        </p:spPr>
        <p:txBody>
          <a:bodyPr lIns="360000" tIns="360000" rIns="360000" bIns="360000" anchor="t" anchorCtr="0"/>
          <a:lstStyle>
            <a:lvl1pPr defTabSz="540000">
              <a:tabLst>
                <a:tab pos="252000" algn="l"/>
              </a:tabLst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B976E39B-006E-63DE-8BFA-7DEF8673F9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83" y="4389080"/>
            <a:ext cx="1396177" cy="539025"/>
          </a:xfrm>
          <a:prstGeom prst="rect">
            <a:avLst/>
          </a:prstGeom>
        </p:spPr>
      </p:pic>
      <p:sp>
        <p:nvSpPr>
          <p:cNvPr id="3" name="Platshållare för bild 3">
            <a:extLst>
              <a:ext uri="{FF2B5EF4-FFF2-40B4-BE49-F238E27FC236}">
                <a16:creationId xmlns:a16="http://schemas.microsoft.com/office/drawing/2014/main" id="{8A44409E-6CF7-61C8-44FA-BB28DBF829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9249" y="4395740"/>
            <a:ext cx="1396177" cy="53236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562754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bilder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2570400" y="0"/>
            <a:ext cx="65736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2"/>
          <p:cNvSpPr>
            <a:spLocks noGrp="1"/>
          </p:cNvSpPr>
          <p:nvPr>
            <p:ph type="pic" idx="13"/>
          </p:nvPr>
        </p:nvSpPr>
        <p:spPr>
          <a:xfrm>
            <a:off x="0" y="-5461"/>
            <a:ext cx="2570400" cy="25704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2"/>
          <p:cNvSpPr>
            <a:spLocks noGrp="1"/>
          </p:cNvSpPr>
          <p:nvPr>
            <p:ph type="pic" idx="14"/>
          </p:nvPr>
        </p:nvSpPr>
        <p:spPr>
          <a:xfrm>
            <a:off x="0" y="2564046"/>
            <a:ext cx="2570400" cy="2579453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4" name="Platshållare för text 2"/>
          <p:cNvSpPr>
            <a:spLocks noGrp="1"/>
          </p:cNvSpPr>
          <p:nvPr>
            <p:ph type="body" sz="half" idx="2" hasCustomPrompt="1"/>
          </p:nvPr>
        </p:nvSpPr>
        <p:spPr>
          <a:xfrm>
            <a:off x="4211452" y="843558"/>
            <a:ext cx="4932548" cy="1060112"/>
          </a:xfrm>
          <a:prstGeom prst="rect">
            <a:avLst/>
          </a:prstGeom>
          <a:solidFill>
            <a:srgbClr val="004B87">
              <a:alpha val="90000"/>
            </a:srgbClr>
          </a:solidFill>
        </p:spPr>
        <p:txBody>
          <a:bodyPr lIns="360000" tIns="108000" rIns="360000" bIns="108000" anchor="ctr" anchorCtr="0"/>
          <a:lstStyle>
            <a:lvl1pPr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E6FCC37-1848-A2A4-E47B-ACE8F61A39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83" y="4389080"/>
            <a:ext cx="1396177" cy="539025"/>
          </a:xfrm>
          <a:prstGeom prst="rect">
            <a:avLst/>
          </a:prstGeom>
        </p:spPr>
      </p:pic>
      <p:sp>
        <p:nvSpPr>
          <p:cNvPr id="3" name="Platshållare för bild 3">
            <a:extLst>
              <a:ext uri="{FF2B5EF4-FFF2-40B4-BE49-F238E27FC236}">
                <a16:creationId xmlns:a16="http://schemas.microsoft.com/office/drawing/2014/main" id="{9A55028E-7655-7E9D-477B-45861D78D8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9249" y="4395740"/>
            <a:ext cx="1396177" cy="532365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87277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Hel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textruta 5"/>
          <p:cNvSpPr txBox="1"/>
          <p:nvPr userDrawn="1"/>
        </p:nvSpPr>
        <p:spPr>
          <a:xfrm>
            <a:off x="1691680" y="1275606"/>
            <a:ext cx="4248472" cy="10801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0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Platshållare för text 2"/>
          <p:cNvSpPr>
            <a:spLocks noGrp="1"/>
          </p:cNvSpPr>
          <p:nvPr>
            <p:ph type="body" sz="half" idx="2" hasCustomPrompt="1"/>
          </p:nvPr>
        </p:nvSpPr>
        <p:spPr>
          <a:xfrm>
            <a:off x="0" y="2708772"/>
            <a:ext cx="4932548" cy="1060112"/>
          </a:xfrm>
          <a:prstGeom prst="rect">
            <a:avLst/>
          </a:prstGeom>
          <a:solidFill>
            <a:schemeClr val="accent6">
              <a:alpha val="90000"/>
            </a:schemeClr>
          </a:solidFill>
        </p:spPr>
        <p:txBody>
          <a:bodyPr lIns="360000" tIns="108000" rIns="360000" bIns="108000" anchor="ctr" anchorCtr="0"/>
          <a:lstStyle>
            <a:lvl1pPr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Titel</a:t>
            </a:r>
          </a:p>
        </p:txBody>
      </p:sp>
      <p:sp>
        <p:nvSpPr>
          <p:cNvPr id="15" name="Platshållare för bild 5"/>
          <p:cNvSpPr>
            <a:spLocks noGrp="1"/>
          </p:cNvSpPr>
          <p:nvPr>
            <p:ph type="pic" sz="quarter" idx="12" hasCustomPrompt="1"/>
          </p:nvPr>
        </p:nvSpPr>
        <p:spPr>
          <a:xfrm>
            <a:off x="7596335" y="4468094"/>
            <a:ext cx="1190623" cy="46049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ctr">
              <a:defRPr sz="7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sv-SE"/>
              <a:t>Klicka här för att montera Region Gotlands logotype i </a:t>
            </a:r>
            <a:r>
              <a:rPr lang="sv-SE" err="1"/>
              <a:t>png</a:t>
            </a:r>
            <a:r>
              <a:rPr lang="sv-SE"/>
              <a:t>-format. Finns att ladda ner på </a:t>
            </a:r>
            <a:r>
              <a:rPr lang="sv-SE" err="1"/>
              <a:t>www.gotland.se/grafiskprofil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60070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29FEE55-1C6C-5D41-C366-A8F1D1F1D516}"/>
              </a:ext>
            </a:extLst>
          </p:cNvPr>
          <p:cNvSpPr/>
          <p:nvPr userDrawn="1"/>
        </p:nvSpPr>
        <p:spPr>
          <a:xfrm>
            <a:off x="0" y="1547664"/>
            <a:ext cx="1547664" cy="274969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D45EB30F-03C7-92E1-093A-BAB705B75DA4}"/>
              </a:ext>
            </a:extLst>
          </p:cNvPr>
          <p:cNvSpPr/>
          <p:nvPr userDrawn="1"/>
        </p:nvSpPr>
        <p:spPr>
          <a:xfrm>
            <a:off x="0" y="0"/>
            <a:ext cx="1547664" cy="1547664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AE86F95-4D63-4DD6-71B9-E3C9D0C7053A}"/>
              </a:ext>
            </a:extLst>
          </p:cNvPr>
          <p:cNvSpPr/>
          <p:nvPr userDrawn="1"/>
        </p:nvSpPr>
        <p:spPr>
          <a:xfrm>
            <a:off x="1547664" y="0"/>
            <a:ext cx="7596336" cy="4297356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1A9D67FD-68EA-71D4-55BD-145A1C0F40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68415" y="771550"/>
            <a:ext cx="4391817" cy="1938300"/>
          </a:xfrm>
          <a:prstGeom prst="rect">
            <a:avLst/>
          </a:prstGeom>
        </p:spPr>
        <p:txBody>
          <a:bodyPr anchor="b"/>
          <a:lstStyle>
            <a:lvl1pPr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Titel</a:t>
            </a:r>
          </a:p>
        </p:txBody>
      </p:sp>
      <p:sp>
        <p:nvSpPr>
          <p:cNvPr id="11" name="Platshållare för text 6">
            <a:extLst>
              <a:ext uri="{FF2B5EF4-FFF2-40B4-BE49-F238E27FC236}">
                <a16:creationId xmlns:a16="http://schemas.microsoft.com/office/drawing/2014/main" id="{B80F6E8E-4093-4446-838B-B7FED00812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67744" y="2910242"/>
            <a:ext cx="4392447" cy="7871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763742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Hel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textruta 5"/>
          <p:cNvSpPr txBox="1"/>
          <p:nvPr userDrawn="1"/>
        </p:nvSpPr>
        <p:spPr>
          <a:xfrm>
            <a:off x="1691680" y="1275606"/>
            <a:ext cx="4248472" cy="10801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0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Platshållare för text 2"/>
          <p:cNvSpPr>
            <a:spLocks noGrp="1"/>
          </p:cNvSpPr>
          <p:nvPr>
            <p:ph type="body" sz="half" idx="2" hasCustomPrompt="1"/>
          </p:nvPr>
        </p:nvSpPr>
        <p:spPr>
          <a:xfrm>
            <a:off x="0" y="2708772"/>
            <a:ext cx="4932548" cy="1060112"/>
          </a:xfrm>
          <a:prstGeom prst="rect">
            <a:avLst/>
          </a:prstGeom>
          <a:solidFill>
            <a:schemeClr val="accent6">
              <a:alpha val="90000"/>
            </a:schemeClr>
          </a:solidFill>
        </p:spPr>
        <p:txBody>
          <a:bodyPr lIns="360000" tIns="108000" rIns="360000" bIns="108000" anchor="ctr" anchorCtr="0"/>
          <a:lstStyle>
            <a:lvl1pPr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Titel</a:t>
            </a:r>
          </a:p>
        </p:txBody>
      </p:sp>
      <p:sp>
        <p:nvSpPr>
          <p:cNvPr id="15" name="Platshållare för bild 5"/>
          <p:cNvSpPr>
            <a:spLocks noGrp="1"/>
          </p:cNvSpPr>
          <p:nvPr>
            <p:ph type="pic" sz="quarter" idx="12" hasCustomPrompt="1"/>
          </p:nvPr>
        </p:nvSpPr>
        <p:spPr>
          <a:xfrm>
            <a:off x="7596335" y="4468094"/>
            <a:ext cx="1190623" cy="46049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ctr">
              <a:defRPr sz="7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sv-SE"/>
              <a:t>Klicka här för att montera Region Gotlands logotype i </a:t>
            </a:r>
            <a:r>
              <a:rPr lang="sv-SE" err="1"/>
              <a:t>png</a:t>
            </a:r>
            <a:r>
              <a:rPr lang="sv-SE"/>
              <a:t>-format. Finns att ladda ner på </a:t>
            </a:r>
            <a:r>
              <a:rPr lang="sv-SE" err="1"/>
              <a:t>www.gotland.se/grafiskprofil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752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  <a:p>
            <a:pPr lvl="0"/>
            <a:r>
              <a:rPr lang="sv-SE"/>
              <a:t>En presentation ska ha korta texter.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  <a:p>
            <a:pPr lvl="0"/>
            <a:r>
              <a:rPr lang="sv-SE"/>
              <a:t>En presentation ska ha korta texter.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11BA5CAF-040D-E9B6-2426-46F62F01BE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2126700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0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465079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2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33466807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5" name="Rektangel 4"/>
          <p:cNvSpPr/>
          <p:nvPr userDrawn="1"/>
        </p:nvSpPr>
        <p:spPr>
          <a:xfrm>
            <a:off x="-2" y="0"/>
            <a:ext cx="489600" cy="490255"/>
          </a:xfrm>
          <a:prstGeom prst="rect">
            <a:avLst/>
          </a:prstGeom>
          <a:solidFill>
            <a:srgbClr val="83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 userDrawn="1"/>
        </p:nvSpPr>
        <p:spPr>
          <a:xfrm>
            <a:off x="0" y="490255"/>
            <a:ext cx="489600" cy="4653245"/>
          </a:xfrm>
          <a:prstGeom prst="rect">
            <a:avLst/>
          </a:prstGeom>
          <a:solidFill>
            <a:srgbClr val="C60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9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2691042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-2" y="0"/>
            <a:ext cx="489600" cy="490255"/>
          </a:xfrm>
          <a:prstGeom prst="rect">
            <a:avLst/>
          </a:prstGeom>
          <a:solidFill>
            <a:srgbClr val="83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/>
          <p:cNvSpPr/>
          <p:nvPr userDrawn="1"/>
        </p:nvSpPr>
        <p:spPr>
          <a:xfrm>
            <a:off x="0" y="490255"/>
            <a:ext cx="489600" cy="4653245"/>
          </a:xfrm>
          <a:prstGeom prst="rect">
            <a:avLst/>
          </a:prstGeom>
          <a:solidFill>
            <a:srgbClr val="C60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6324790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7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00B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2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0350730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4" name="Rektangel 13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7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5" name="Rektangel 14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00B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30735917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FF67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FFB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2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7535359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FF67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3" name="Rektangel 12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FFB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31736046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4B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009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2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5253541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4" name="Rektangel 13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4B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5" name="Rektangel 14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009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719886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5" name="Rektangel 4"/>
          <p:cNvSpPr/>
          <p:nvPr userDrawn="1"/>
        </p:nvSpPr>
        <p:spPr>
          <a:xfrm>
            <a:off x="-2" y="0"/>
            <a:ext cx="489600" cy="490255"/>
          </a:xfrm>
          <a:prstGeom prst="rect">
            <a:avLst/>
          </a:prstGeom>
          <a:solidFill>
            <a:srgbClr val="83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 userDrawn="1"/>
        </p:nvSpPr>
        <p:spPr>
          <a:xfrm>
            <a:off x="0" y="490255"/>
            <a:ext cx="489600" cy="4653245"/>
          </a:xfrm>
          <a:prstGeom prst="rect">
            <a:avLst/>
          </a:prstGeom>
          <a:solidFill>
            <a:srgbClr val="C60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  <a:p>
            <a:pPr lvl="0"/>
            <a:r>
              <a:rPr lang="sv-SE"/>
              <a:t>En presentation ska ha korta texter.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62D5AC93-6780-4C73-AF63-FBC6A4CAB3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2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593507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3" name="Rektangel 12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Platshållare för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515966"/>
            <a:ext cx="5780088" cy="41262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41884814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textruta 5"/>
          <p:cNvSpPr txBox="1"/>
          <p:nvPr userDrawn="1"/>
        </p:nvSpPr>
        <p:spPr>
          <a:xfrm>
            <a:off x="1691680" y="1275606"/>
            <a:ext cx="4248472" cy="10801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0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Platshållare för text 2"/>
          <p:cNvSpPr>
            <a:spLocks noGrp="1"/>
          </p:cNvSpPr>
          <p:nvPr>
            <p:ph type="body" sz="half" idx="2" hasCustomPrompt="1"/>
          </p:nvPr>
        </p:nvSpPr>
        <p:spPr>
          <a:xfrm>
            <a:off x="0" y="2708772"/>
            <a:ext cx="4932548" cy="1060112"/>
          </a:xfrm>
          <a:prstGeom prst="rect">
            <a:avLst/>
          </a:prstGeom>
          <a:solidFill>
            <a:schemeClr val="accent6">
              <a:alpha val="90000"/>
            </a:schemeClr>
          </a:solidFill>
        </p:spPr>
        <p:txBody>
          <a:bodyPr lIns="360000" tIns="108000" rIns="360000" bIns="108000" anchor="ctr" anchorCtr="0"/>
          <a:lstStyle>
            <a:lvl1pPr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5" name="Platshållare för bild 5"/>
          <p:cNvSpPr>
            <a:spLocks noGrp="1"/>
          </p:cNvSpPr>
          <p:nvPr>
            <p:ph type="pic" sz="quarter" idx="12" hasCustomPrompt="1"/>
          </p:nvPr>
        </p:nvSpPr>
        <p:spPr>
          <a:xfrm>
            <a:off x="7524327" y="4440242"/>
            <a:ext cx="1262631" cy="48834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ctr">
              <a:defRPr sz="7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sv-SE"/>
              <a:t>Klicka här för att montera Region Gotlands logotype i </a:t>
            </a:r>
            <a:r>
              <a:rPr lang="sv-SE" err="1"/>
              <a:t>png</a:t>
            </a:r>
            <a:r>
              <a:rPr lang="sv-SE"/>
              <a:t>-format. Finns att ladda ner på </a:t>
            </a:r>
            <a:r>
              <a:rPr lang="sv-SE" err="1"/>
              <a:t>www.gotland.se/grafiskprofil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07357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2"/>
          <p:cNvSpPr>
            <a:spLocks noGrp="1"/>
          </p:cNvSpPr>
          <p:nvPr>
            <p:ph type="body" sz="half" idx="2"/>
          </p:nvPr>
        </p:nvSpPr>
        <p:spPr>
          <a:xfrm>
            <a:off x="5144400" y="0"/>
            <a:ext cx="3999600" cy="5143500"/>
          </a:xfrm>
          <a:prstGeom prst="rect">
            <a:avLst/>
          </a:prstGeom>
          <a:solidFill>
            <a:schemeClr val="accent5"/>
          </a:solidFill>
        </p:spPr>
        <p:txBody>
          <a:bodyPr lIns="360000" tIns="360000" rIns="360000" bIns="360000" anchor="t" anchorCtr="0"/>
          <a:lstStyle>
            <a:lvl1pPr defTabSz="540000">
              <a:tabLst>
                <a:tab pos="252000" algn="l"/>
              </a:tabLst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0" y="0"/>
            <a:ext cx="51444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8" name="Bildobjekt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83" y="4389080"/>
            <a:ext cx="1396177" cy="53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4529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3999600" y="0"/>
            <a:ext cx="51444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text 2"/>
          <p:cNvSpPr>
            <a:spLocks noGrp="1"/>
          </p:cNvSpPr>
          <p:nvPr>
            <p:ph type="body" sz="half" idx="2"/>
          </p:nvPr>
        </p:nvSpPr>
        <p:spPr>
          <a:xfrm>
            <a:off x="0" y="0"/>
            <a:ext cx="3999600" cy="5143500"/>
          </a:xfrm>
          <a:prstGeom prst="rect">
            <a:avLst/>
          </a:prstGeom>
          <a:solidFill>
            <a:schemeClr val="accent4"/>
          </a:solidFill>
        </p:spPr>
        <p:txBody>
          <a:bodyPr lIns="360000" tIns="360000" rIns="360000" bIns="360000" anchor="t" anchorCtr="0"/>
          <a:lstStyle>
            <a:lvl1pPr defTabSz="540000">
              <a:tabLst>
                <a:tab pos="252000" algn="l"/>
              </a:tabLst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Platshållare för bild 5">
            <a:extLst>
              <a:ext uri="{FF2B5EF4-FFF2-40B4-BE49-F238E27FC236}">
                <a16:creationId xmlns:a16="http://schemas.microsoft.com/office/drawing/2014/main" id="{EF25AA32-54A3-1270-3F4A-FBD42E239C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24327" y="4440242"/>
            <a:ext cx="1262631" cy="48834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ctr">
              <a:defRPr sz="7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sv-SE"/>
              <a:t>Klicka här för att montera Region Gotlands logotype i </a:t>
            </a:r>
            <a:r>
              <a:rPr lang="sv-SE" err="1"/>
              <a:t>png</a:t>
            </a:r>
            <a:r>
              <a:rPr lang="sv-SE"/>
              <a:t>-format. Finns att ladda ner på </a:t>
            </a:r>
            <a:r>
              <a:rPr lang="sv-SE" err="1"/>
              <a:t>www.gotland.se/grafiskprofil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62411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bilder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2"/>
          <p:cNvSpPr>
            <a:spLocks noGrp="1"/>
          </p:cNvSpPr>
          <p:nvPr>
            <p:ph type="pic" idx="10"/>
          </p:nvPr>
        </p:nvSpPr>
        <p:spPr>
          <a:xfrm>
            <a:off x="2570400" y="0"/>
            <a:ext cx="6573600" cy="51435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bild 2"/>
          <p:cNvSpPr>
            <a:spLocks noGrp="1"/>
          </p:cNvSpPr>
          <p:nvPr>
            <p:ph type="pic" idx="13"/>
          </p:nvPr>
        </p:nvSpPr>
        <p:spPr>
          <a:xfrm>
            <a:off x="0" y="-5461"/>
            <a:ext cx="2570400" cy="2570400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2"/>
          <p:cNvSpPr>
            <a:spLocks noGrp="1"/>
          </p:cNvSpPr>
          <p:nvPr>
            <p:ph type="pic" idx="14"/>
          </p:nvPr>
        </p:nvSpPr>
        <p:spPr>
          <a:xfrm>
            <a:off x="0" y="2564046"/>
            <a:ext cx="2570400" cy="2579453"/>
          </a:xfrm>
          <a:prstGeom prst="rect">
            <a:avLst/>
          </a:prstGeom>
        </p:spPr>
        <p:txBody>
          <a:bodyPr lIns="180000" tIns="180000" rIns="10800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4" name="Platshållare för text 2"/>
          <p:cNvSpPr>
            <a:spLocks noGrp="1"/>
          </p:cNvSpPr>
          <p:nvPr>
            <p:ph type="body" sz="half" idx="2" hasCustomPrompt="1"/>
          </p:nvPr>
        </p:nvSpPr>
        <p:spPr>
          <a:xfrm>
            <a:off x="4211452" y="843558"/>
            <a:ext cx="4932548" cy="1060112"/>
          </a:xfrm>
          <a:prstGeom prst="rect">
            <a:avLst/>
          </a:prstGeom>
          <a:solidFill>
            <a:srgbClr val="004B87">
              <a:alpha val="90000"/>
            </a:srgbClr>
          </a:solidFill>
        </p:spPr>
        <p:txBody>
          <a:bodyPr lIns="360000" tIns="108000" rIns="360000" bIns="108000" anchor="ctr" anchorCtr="0"/>
          <a:lstStyle>
            <a:lvl1pPr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2" name="Platshållare för bild 5">
            <a:extLst>
              <a:ext uri="{FF2B5EF4-FFF2-40B4-BE49-F238E27FC236}">
                <a16:creationId xmlns:a16="http://schemas.microsoft.com/office/drawing/2014/main" id="{93FC775E-017B-3CA2-CC8C-71051102FDE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24327" y="4440242"/>
            <a:ext cx="1262631" cy="48834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ctr">
              <a:defRPr sz="7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sv-SE"/>
              <a:t>Klicka här för att montera Region Gotlands logotype i </a:t>
            </a:r>
            <a:r>
              <a:rPr lang="sv-SE" err="1"/>
              <a:t>png</a:t>
            </a:r>
            <a:r>
              <a:rPr lang="sv-SE"/>
              <a:t>-format. Finns att ladda ner på </a:t>
            </a:r>
            <a:r>
              <a:rPr lang="sv-SE" err="1"/>
              <a:t>www.gotland.se/grafiskprofil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663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iagram 4"/>
          <p:cNvSpPr>
            <a:spLocks noGrp="1"/>
          </p:cNvSpPr>
          <p:nvPr>
            <p:ph type="chart" sz="quarter" idx="15"/>
          </p:nvPr>
        </p:nvSpPr>
        <p:spPr>
          <a:xfrm>
            <a:off x="250825" y="1491629"/>
            <a:ext cx="4216400" cy="33756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12" name="Platshållare för text 3"/>
          <p:cNvSpPr>
            <a:spLocks noGrp="1"/>
          </p:cNvSpPr>
          <p:nvPr>
            <p:ph type="body" sz="quarter" idx="16" hasCustomPrompt="1"/>
          </p:nvPr>
        </p:nvSpPr>
        <p:spPr>
          <a:xfrm>
            <a:off x="4686301" y="1491630"/>
            <a:ext cx="4206874" cy="214208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None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Text</a:t>
            </a:r>
          </a:p>
        </p:txBody>
      </p:sp>
      <p:sp>
        <p:nvSpPr>
          <p:cNvPr id="13" name="Platshållare för 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4686301" y="3705367"/>
            <a:ext cx="4206874" cy="1026972"/>
          </a:xfrm>
          <a:prstGeom prst="rect">
            <a:avLst/>
          </a:prstGeom>
          <a:solidFill>
            <a:srgbClr val="BBE0DF"/>
          </a:solidFill>
        </p:spPr>
        <p:txBody>
          <a:bodyPr anchor="ctr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Slutsats</a:t>
            </a:r>
          </a:p>
        </p:txBody>
      </p:sp>
      <p:sp>
        <p:nvSpPr>
          <p:cNvPr id="14" name="Rubrik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3999" cy="941696"/>
          </a:xfrm>
          <a:prstGeom prst="rect">
            <a:avLst/>
          </a:prstGeom>
        </p:spPr>
        <p:txBody>
          <a:bodyPr lIns="251999" tIns="360000" rIns="251999" anchor="ctr"/>
          <a:lstStyle>
            <a:lvl1pPr algn="l">
              <a:tabLst>
                <a:tab pos="133350" algn="l"/>
              </a:tabLst>
              <a:defRPr sz="2700" b="1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7" name="Platshållare för text 3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954333"/>
            <a:ext cx="4321176" cy="537297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FRÅGA:</a:t>
            </a:r>
          </a:p>
        </p:txBody>
      </p:sp>
    </p:spTree>
    <p:extLst>
      <p:ext uri="{BB962C8B-B14F-4D97-AF65-F5344CB8AC3E}">
        <p14:creationId xmlns:p14="http://schemas.microsoft.com/office/powerpoint/2010/main" val="3393847511"/>
      </p:ext>
    </p:extLst>
  </p:cSld>
  <p:clrMapOvr>
    <a:masterClrMapping/>
  </p:clrMapOvr>
  <p:hf hdr="0" ftr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tshållare för text 44"/>
          <p:cNvSpPr>
            <a:spLocks noGrp="1"/>
          </p:cNvSpPr>
          <p:nvPr>
            <p:ph type="body" sz="quarter" idx="11"/>
          </p:nvPr>
        </p:nvSpPr>
        <p:spPr>
          <a:xfrm>
            <a:off x="250825" y="987574"/>
            <a:ext cx="4307528" cy="3743452"/>
          </a:xfrm>
          <a:prstGeom prst="rect">
            <a:avLst/>
          </a:prstGeom>
        </p:spPr>
        <p:txBody>
          <a:bodyPr lIns="0"/>
          <a:lstStyle>
            <a:lvl1pPr marL="257175" indent="-257175">
              <a:buClr>
                <a:schemeClr val="accent6"/>
              </a:buClr>
              <a:buFont typeface="Wingdings" pitchFamily="2" charset="2"/>
              <a:buChar char="§"/>
              <a:defRPr sz="1350" b="0" i="0">
                <a:latin typeface="Calibri Regular" charset="0"/>
                <a:cs typeface="Calibri Regular" charset="0"/>
              </a:defRPr>
            </a:lvl1pPr>
            <a:lvl2pPr>
              <a:defRPr sz="1050" b="0" i="0">
                <a:latin typeface="Calibri Regular" charset="0"/>
                <a:cs typeface="Calibri Regular" charset="0"/>
              </a:defRPr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50" name="Rubrik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3999" cy="941696"/>
          </a:xfrm>
          <a:prstGeom prst="rect">
            <a:avLst/>
          </a:prstGeom>
        </p:spPr>
        <p:txBody>
          <a:bodyPr lIns="251999" tIns="360000" rIns="251999" anchor="ctr"/>
          <a:lstStyle>
            <a:lvl1pPr algn="l">
              <a:tabLst>
                <a:tab pos="133350" algn="l"/>
              </a:tabLst>
              <a:defRPr sz="2700" b="1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729094529"/>
      </p:ext>
    </p:extLst>
  </p:cSld>
  <p:clrMapOvr>
    <a:masterClrMapping/>
  </p:clrMapOvr>
  <p:hf hdr="0" ftr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iagram 4"/>
          <p:cNvSpPr>
            <a:spLocks noGrp="1"/>
          </p:cNvSpPr>
          <p:nvPr>
            <p:ph type="chart" sz="quarter" idx="15"/>
          </p:nvPr>
        </p:nvSpPr>
        <p:spPr>
          <a:xfrm>
            <a:off x="250825" y="1473959"/>
            <a:ext cx="4216400" cy="33933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12" name="Platshållare för text 3"/>
          <p:cNvSpPr>
            <a:spLocks noGrp="1"/>
          </p:cNvSpPr>
          <p:nvPr>
            <p:ph type="body" sz="quarter" idx="16" hasCustomPrompt="1"/>
          </p:nvPr>
        </p:nvSpPr>
        <p:spPr>
          <a:xfrm>
            <a:off x="4686301" y="1473958"/>
            <a:ext cx="4204913" cy="215975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None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Text</a:t>
            </a:r>
          </a:p>
        </p:txBody>
      </p:sp>
      <p:sp>
        <p:nvSpPr>
          <p:cNvPr id="13" name="Platshållare för 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4686301" y="3705366"/>
            <a:ext cx="4075562" cy="1044055"/>
          </a:xfrm>
          <a:prstGeom prst="rect">
            <a:avLst/>
          </a:prstGeom>
          <a:solidFill>
            <a:srgbClr val="BBE0DF"/>
          </a:solidFill>
        </p:spPr>
        <p:txBody>
          <a:bodyPr anchor="ctr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Slutsats</a:t>
            </a:r>
          </a:p>
        </p:txBody>
      </p:sp>
      <p:sp>
        <p:nvSpPr>
          <p:cNvPr id="14" name="Rubrik 1"/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8896064" cy="941696"/>
          </a:xfrm>
          <a:prstGeom prst="rect">
            <a:avLst/>
          </a:prstGeom>
        </p:spPr>
        <p:txBody>
          <a:bodyPr lIns="251999" tIns="360000" rIns="251999" anchor="ctr"/>
          <a:lstStyle>
            <a:lvl1pPr algn="l">
              <a:tabLst>
                <a:tab pos="133350" algn="l"/>
              </a:tabLst>
              <a:defRPr sz="2700" b="1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7" name="Platshållare för text 3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954333"/>
            <a:ext cx="4321176" cy="529861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FRÅGA:</a:t>
            </a:r>
          </a:p>
        </p:txBody>
      </p:sp>
    </p:spTree>
    <p:extLst>
      <p:ext uri="{BB962C8B-B14F-4D97-AF65-F5344CB8AC3E}">
        <p14:creationId xmlns:p14="http://schemas.microsoft.com/office/powerpoint/2010/main" val="25857471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>
            <a:extLst>
              <a:ext uri="{FF2B5EF4-FFF2-40B4-BE49-F238E27FC236}">
                <a16:creationId xmlns:a16="http://schemas.microsoft.com/office/drawing/2014/main" id="{C63F9A7C-42C7-4958-8D4D-056C204C9AB3}"/>
              </a:ext>
            </a:extLst>
          </p:cNvPr>
          <p:cNvSpPr/>
          <p:nvPr userDrawn="1"/>
        </p:nvSpPr>
        <p:spPr>
          <a:xfrm>
            <a:off x="249239" y="1191"/>
            <a:ext cx="1955985" cy="2423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75" spc="3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SKB Oskarshamn våren 2018</a:t>
            </a:r>
          </a:p>
        </p:txBody>
      </p:sp>
      <p:sp>
        <p:nvSpPr>
          <p:cNvPr id="9" name="Platshållare för diagram 4"/>
          <p:cNvSpPr>
            <a:spLocks noGrp="1"/>
          </p:cNvSpPr>
          <p:nvPr>
            <p:ph type="chart" sz="quarter" idx="15"/>
          </p:nvPr>
        </p:nvSpPr>
        <p:spPr>
          <a:xfrm>
            <a:off x="249691" y="1484194"/>
            <a:ext cx="8646660" cy="33958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sv-SE" noProof="0"/>
          </a:p>
        </p:txBody>
      </p:sp>
      <p:sp>
        <p:nvSpPr>
          <p:cNvPr id="10" name="Rubrik 1"/>
          <p:cNvSpPr>
            <a:spLocks noGrp="1"/>
          </p:cNvSpPr>
          <p:nvPr>
            <p:ph type="title"/>
          </p:nvPr>
        </p:nvSpPr>
        <p:spPr>
          <a:xfrm>
            <a:off x="249690" y="267393"/>
            <a:ext cx="8646375" cy="674302"/>
          </a:xfrm>
          <a:prstGeom prst="rect">
            <a:avLst/>
          </a:prstGeom>
        </p:spPr>
        <p:txBody>
          <a:bodyPr lIns="0" rIns="0" anchor="ctr"/>
          <a:lstStyle>
            <a:lvl1pPr algn="l">
              <a:tabLst>
                <a:tab pos="133350" algn="l"/>
              </a:tabLst>
              <a:defRPr sz="2400" b="1" i="0" baseline="0">
                <a:latin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1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249691" y="941696"/>
            <a:ext cx="8646661" cy="5424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Date Placeholder 6">
            <a:extLst>
              <a:ext uri="{FF2B5EF4-FFF2-40B4-BE49-F238E27FC236}">
                <a16:creationId xmlns:a16="http://schemas.microsoft.com/office/drawing/2014/main" id="{DC87F398-B880-430A-A277-46F849FBF135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F0265E8-15BF-4C5A-B2E7-8C000FCA9CCA}" type="datetime1">
              <a:rPr lang="sv-SE"/>
              <a:pPr>
                <a:defRPr/>
              </a:pPr>
              <a:t>2026-03-16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36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  <a:p>
            <a:pPr lvl="0"/>
            <a:r>
              <a:rPr lang="sv-SE"/>
              <a:t>En presentation ska ha korta texter.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  <a:p>
            <a:pPr lvl="0"/>
            <a:r>
              <a:rPr lang="sv-SE"/>
              <a:t>En presentation ska ha korta texter.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-2" y="0"/>
            <a:ext cx="489600" cy="490255"/>
          </a:xfrm>
          <a:prstGeom prst="rect">
            <a:avLst/>
          </a:prstGeom>
          <a:solidFill>
            <a:srgbClr val="83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/>
          <p:cNvSpPr/>
          <p:nvPr userDrawn="1"/>
        </p:nvSpPr>
        <p:spPr>
          <a:xfrm>
            <a:off x="0" y="490255"/>
            <a:ext cx="489600" cy="4653245"/>
          </a:xfrm>
          <a:prstGeom prst="rect">
            <a:avLst/>
          </a:prstGeom>
          <a:solidFill>
            <a:srgbClr val="C60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D3140F39-0965-5876-DF7E-B6A5CC349D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6990491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iagram 4"/>
          <p:cNvSpPr>
            <a:spLocks noGrp="1"/>
          </p:cNvSpPr>
          <p:nvPr>
            <p:ph type="chart" sz="quarter" idx="15"/>
          </p:nvPr>
        </p:nvSpPr>
        <p:spPr>
          <a:xfrm>
            <a:off x="244090" y="1473959"/>
            <a:ext cx="4327911" cy="3395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12" name="Platshållare för text 3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2" y="1484194"/>
            <a:ext cx="4319212" cy="323897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139304" indent="-139304"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Char char="§"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Text</a:t>
            </a:r>
          </a:p>
        </p:txBody>
      </p:sp>
      <p:sp>
        <p:nvSpPr>
          <p:cNvPr id="14" name="Rubrik 1"/>
          <p:cNvSpPr>
            <a:spLocks noGrp="1"/>
          </p:cNvSpPr>
          <p:nvPr>
            <p:ph type="title" hasCustomPrompt="1"/>
          </p:nvPr>
        </p:nvSpPr>
        <p:spPr>
          <a:xfrm>
            <a:off x="249689" y="267394"/>
            <a:ext cx="8646375" cy="674302"/>
          </a:xfrm>
          <a:prstGeom prst="rect">
            <a:avLst/>
          </a:prstGeom>
        </p:spPr>
        <p:txBody>
          <a:bodyPr lIns="0" rIns="0" anchor="ctr"/>
          <a:lstStyle>
            <a:lvl1pPr algn="l">
              <a:tabLst>
                <a:tab pos="133350" algn="l"/>
              </a:tabLst>
              <a:defRPr sz="2400" b="0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7" name="Platshållare för text 3"/>
          <p:cNvSpPr>
            <a:spLocks noGrp="1"/>
          </p:cNvSpPr>
          <p:nvPr>
            <p:ph type="body" sz="quarter" idx="14" hasCustomPrompt="1"/>
          </p:nvPr>
        </p:nvSpPr>
        <p:spPr>
          <a:xfrm>
            <a:off x="243354" y="954333"/>
            <a:ext cx="4328647" cy="52986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FRÅGA:</a:t>
            </a:r>
          </a:p>
        </p:txBody>
      </p:sp>
      <p:sp>
        <p:nvSpPr>
          <p:cNvPr id="10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762465" y="1238"/>
            <a:ext cx="2133600" cy="270000"/>
          </a:xfrm>
          <a:prstGeom prst="rect">
            <a:avLst/>
          </a:prstGeom>
        </p:spPr>
        <p:txBody>
          <a:bodyPr anchor="ctr"/>
          <a:lstStyle>
            <a:lvl1pPr>
              <a:defRPr sz="975" b="0" i="0">
                <a:latin typeface="Calibri Regular" charset="0"/>
                <a:cs typeface="Calibri Regular" charset="0"/>
              </a:defRPr>
            </a:lvl1pPr>
          </a:lstStyle>
          <a:p>
            <a:fld id="{710D1E09-9433-4EDE-8432-8CC8A69C2A5B}" type="datetime1">
              <a:rPr lang="sv-SE" smtClean="0"/>
              <a:pPr/>
              <a:t>2026-03-16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3354" y="4880015"/>
            <a:ext cx="630104" cy="270000"/>
          </a:xfrm>
          <a:prstGeom prst="rect">
            <a:avLst/>
          </a:prstGeom>
        </p:spPr>
        <p:txBody>
          <a:bodyPr lIns="0" anchor="ctr"/>
          <a:lstStyle>
            <a:lvl1pPr>
              <a:defRPr sz="975" b="0" i="0">
                <a:solidFill>
                  <a:schemeClr val="bg1"/>
                </a:solidFill>
                <a:latin typeface="Calibri Regular" charset="0"/>
                <a:cs typeface="Calibri Regular" charset="0"/>
              </a:defRPr>
            </a:lvl1pPr>
          </a:lstStyle>
          <a:p>
            <a:fld id="{69492A6A-7268-5C4D-913D-B61C9DE7F7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748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50825" y="4867275"/>
            <a:ext cx="387348" cy="276225"/>
          </a:xfrm>
          <a:prstGeom prst="rect">
            <a:avLst/>
          </a:prstGeom>
        </p:spPr>
        <p:txBody>
          <a:bodyPr/>
          <a:lstStyle/>
          <a:p>
            <a:fld id="{1843D06C-2B69-264D-A711-E3F0DCC21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58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762465" y="1238"/>
            <a:ext cx="2133600" cy="270000"/>
          </a:xfrm>
          <a:prstGeom prst="rect">
            <a:avLst/>
          </a:prstGeom>
        </p:spPr>
        <p:txBody>
          <a:bodyPr anchor="ctr"/>
          <a:lstStyle>
            <a:lvl1pPr>
              <a:defRPr sz="975" b="0" i="0">
                <a:latin typeface="Calibri Regular" charset="0"/>
                <a:cs typeface="Calibri Regular" charset="0"/>
              </a:defRPr>
            </a:lvl1pPr>
          </a:lstStyle>
          <a:p>
            <a:fld id="{710D1E09-9433-4EDE-8432-8CC8A69C2A5B}" type="datetime1">
              <a:rPr lang="sv-SE" smtClean="0"/>
              <a:pPr/>
              <a:t>2026-03-16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00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kgrund &amp; Genomfö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tshållare för text 3">
            <a:extLst>
              <a:ext uri="{FF2B5EF4-FFF2-40B4-BE49-F238E27FC236}">
                <a16:creationId xmlns:a16="http://schemas.microsoft.com/office/drawing/2014/main" id="{70049244-7648-A347-8371-31070C0A2AA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01310" y="2483343"/>
            <a:ext cx="2783602" cy="2219286"/>
          </a:xfrm>
          <a:prstGeom prst="rect">
            <a:avLst/>
          </a:prstGeom>
          <a:solidFill>
            <a:srgbClr val="D0E9E6"/>
          </a:solidFill>
        </p:spPr>
        <p:txBody>
          <a:bodyPr lIns="90000" tIns="72000" rIns="90000" anchor="t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RUBRIK (ANVÄND VERSALER)</a:t>
            </a:r>
          </a:p>
        </p:txBody>
      </p:sp>
      <p:sp>
        <p:nvSpPr>
          <p:cNvPr id="26" name="Platshållare för text 3">
            <a:extLst>
              <a:ext uri="{FF2B5EF4-FFF2-40B4-BE49-F238E27FC236}">
                <a16:creationId xmlns:a16="http://schemas.microsoft.com/office/drawing/2014/main" id="{7FD9527B-BCF4-2149-91BC-23F59B1E344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2843" y="2483344"/>
            <a:ext cx="2783603" cy="2219286"/>
          </a:xfrm>
          <a:prstGeom prst="rect">
            <a:avLst/>
          </a:prstGeom>
          <a:solidFill>
            <a:srgbClr val="D0E9E6"/>
          </a:solidFill>
        </p:spPr>
        <p:txBody>
          <a:bodyPr lIns="90000" tIns="72000" rIns="90000" anchor="t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RUBRIK (ANVÄND VERSALER)</a:t>
            </a:r>
          </a:p>
        </p:txBody>
      </p:sp>
      <p:sp>
        <p:nvSpPr>
          <p:cNvPr id="20" name="Platshållare för text 3">
            <a:extLst>
              <a:ext uri="{FF2B5EF4-FFF2-40B4-BE49-F238E27FC236}">
                <a16:creationId xmlns:a16="http://schemas.microsoft.com/office/drawing/2014/main" id="{76DE00FE-BCCD-F346-8D9D-698D52E389D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1310" y="1051615"/>
            <a:ext cx="2784289" cy="1304235"/>
          </a:xfrm>
          <a:prstGeom prst="rect">
            <a:avLst/>
          </a:prstGeom>
          <a:solidFill>
            <a:srgbClr val="D0E9E6"/>
          </a:solidFill>
        </p:spPr>
        <p:txBody>
          <a:bodyPr lIns="90000" tIns="72000" rIns="90000" anchor="t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RUBRIK (ANVÄND VERSALER)</a:t>
            </a:r>
          </a:p>
        </p:txBody>
      </p:sp>
      <p:sp>
        <p:nvSpPr>
          <p:cNvPr id="19" name="Platshållare för text 3">
            <a:extLst>
              <a:ext uri="{FF2B5EF4-FFF2-40B4-BE49-F238E27FC236}">
                <a16:creationId xmlns:a16="http://schemas.microsoft.com/office/drawing/2014/main" id="{E45C9E82-F256-B64B-BB43-F74BE37655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171185" y="1051614"/>
            <a:ext cx="2783602" cy="3651015"/>
          </a:xfrm>
          <a:prstGeom prst="rect">
            <a:avLst/>
          </a:prstGeom>
          <a:solidFill>
            <a:srgbClr val="D0E9E6"/>
          </a:solidFill>
        </p:spPr>
        <p:txBody>
          <a:bodyPr lIns="90000" tIns="72000" rIns="90000" anchor="t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RUBRIK (ANVÄND VERSALER)</a:t>
            </a:r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941696"/>
          </a:xfrm>
          <a:prstGeom prst="rect">
            <a:avLst/>
          </a:prstGeom>
        </p:spPr>
        <p:txBody>
          <a:bodyPr lIns="251999" tIns="360000" rIns="251999" anchor="t" anchorCtr="0"/>
          <a:lstStyle>
            <a:lvl1pPr algn="l">
              <a:tabLst>
                <a:tab pos="133350" algn="l"/>
              </a:tabLst>
              <a:defRPr sz="2700" b="1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 - glöm inte att ha med strecket under den här texten</a:t>
            </a:r>
          </a:p>
        </p:txBody>
      </p:sp>
      <p:sp>
        <p:nvSpPr>
          <p:cNvPr id="17" name="Platshållare för text 3">
            <a:extLst>
              <a:ext uri="{FF2B5EF4-FFF2-40B4-BE49-F238E27FC236}">
                <a16:creationId xmlns:a16="http://schemas.microsoft.com/office/drawing/2014/main" id="{CB0E7995-C574-3847-AB3E-F8D39B83128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51222" y="1051614"/>
            <a:ext cx="2805224" cy="1304236"/>
          </a:xfrm>
          <a:prstGeom prst="rect">
            <a:avLst/>
          </a:prstGeom>
          <a:solidFill>
            <a:srgbClr val="D0E9E6"/>
          </a:solidFill>
        </p:spPr>
        <p:txBody>
          <a:bodyPr lIns="90000" tIns="72000" rIns="90000" anchor="t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RUBRIK (ANVÄND VERSALER)</a:t>
            </a:r>
          </a:p>
        </p:txBody>
      </p:sp>
    </p:spTree>
    <p:extLst>
      <p:ext uri="{BB962C8B-B14F-4D97-AF65-F5344CB8AC3E}">
        <p14:creationId xmlns:p14="http://schemas.microsoft.com/office/powerpoint/2010/main" val="36141629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762465" y="1238"/>
            <a:ext cx="2133600" cy="270000"/>
          </a:xfrm>
          <a:prstGeom prst="rect">
            <a:avLst/>
          </a:prstGeom>
        </p:spPr>
        <p:txBody>
          <a:bodyPr anchor="ctr"/>
          <a:lstStyle>
            <a:lvl1pPr>
              <a:defRPr sz="975" b="0" i="0">
                <a:latin typeface="Calibri Regular" charset="0"/>
                <a:cs typeface="Calibri Regular" charset="0"/>
              </a:defRPr>
            </a:lvl1pPr>
          </a:lstStyle>
          <a:p>
            <a:fld id="{710D1E09-9433-4EDE-8432-8CC8A69C2A5B}" type="datetime1">
              <a:rPr lang="sv-SE" smtClean="0"/>
              <a:pPr/>
              <a:t>2026-03-16</a:t>
            </a:fld>
            <a:endParaRPr lang="en-US"/>
          </a:p>
        </p:txBody>
      </p:sp>
      <p:sp>
        <p:nvSpPr>
          <p:cNvPr id="45" name="Platshållare för text 44"/>
          <p:cNvSpPr>
            <a:spLocks noGrp="1"/>
          </p:cNvSpPr>
          <p:nvPr>
            <p:ph type="body" sz="quarter" idx="11"/>
          </p:nvPr>
        </p:nvSpPr>
        <p:spPr>
          <a:xfrm>
            <a:off x="249239" y="954332"/>
            <a:ext cx="4309114" cy="3776694"/>
          </a:xfrm>
          <a:prstGeom prst="rect">
            <a:avLst/>
          </a:prstGeom>
        </p:spPr>
        <p:txBody>
          <a:bodyPr lIns="0"/>
          <a:lstStyle>
            <a:lvl1pPr>
              <a:defRPr sz="1350" b="0" i="0">
                <a:latin typeface="Calibri Regular" charset="0"/>
                <a:cs typeface="Calibri Regular" charset="0"/>
              </a:defRPr>
            </a:lvl1pPr>
            <a:lvl2pPr>
              <a:defRPr sz="1050" b="0" i="0">
                <a:latin typeface="Calibri Regular" charset="0"/>
                <a:cs typeface="Calibri Regular" charset="0"/>
              </a:defRPr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50" name="Rubrik 1"/>
          <p:cNvSpPr>
            <a:spLocks noGrp="1"/>
          </p:cNvSpPr>
          <p:nvPr>
            <p:ph type="title" hasCustomPrompt="1"/>
          </p:nvPr>
        </p:nvSpPr>
        <p:spPr>
          <a:xfrm>
            <a:off x="249689" y="267394"/>
            <a:ext cx="8646375" cy="674302"/>
          </a:xfrm>
          <a:prstGeom prst="rect">
            <a:avLst/>
          </a:prstGeom>
        </p:spPr>
        <p:txBody>
          <a:bodyPr lIns="0" rIns="0" anchor="ctr"/>
          <a:lstStyle>
            <a:lvl1pPr algn="l">
              <a:tabLst>
                <a:tab pos="133350" algn="l"/>
              </a:tabLst>
              <a:defRPr sz="2400" b="0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D9017F-2EDD-1D9F-CE2A-FA32099F7C42}"/>
              </a:ext>
            </a:extLst>
          </p:cNvPr>
          <p:cNvSpPr txBox="1"/>
          <p:nvPr userDrawn="1"/>
        </p:nvSpPr>
        <p:spPr>
          <a:xfrm>
            <a:off x="412955" y="5024284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121844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158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iagram 4"/>
          <p:cNvSpPr>
            <a:spLocks noGrp="1"/>
          </p:cNvSpPr>
          <p:nvPr>
            <p:ph type="chart" sz="quarter" idx="15"/>
          </p:nvPr>
        </p:nvSpPr>
        <p:spPr>
          <a:xfrm>
            <a:off x="244089" y="1473959"/>
            <a:ext cx="4223136" cy="3395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Calibri Regular" charset="0"/>
                <a:cs typeface="Calibri Regular" charset="0"/>
              </a:defRPr>
            </a:lvl1pPr>
          </a:lstStyle>
          <a:p>
            <a:r>
              <a:rPr lang="en-GB"/>
              <a:t>Click icon to add chart</a:t>
            </a:r>
            <a:endParaRPr lang="sv-SE"/>
          </a:p>
        </p:txBody>
      </p:sp>
      <p:sp>
        <p:nvSpPr>
          <p:cNvPr id="13" name="Platshållare för 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4686301" y="3705366"/>
            <a:ext cx="4075562" cy="1044055"/>
          </a:xfrm>
          <a:prstGeom prst="rect">
            <a:avLst/>
          </a:prstGeom>
          <a:solidFill>
            <a:srgbClr val="BBE0DF"/>
          </a:solidFill>
        </p:spPr>
        <p:txBody>
          <a:bodyPr anchor="ctr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Slutsats</a:t>
            </a:r>
          </a:p>
        </p:txBody>
      </p:sp>
      <p:sp>
        <p:nvSpPr>
          <p:cNvPr id="17" name="Platshållare för text 3"/>
          <p:cNvSpPr>
            <a:spLocks noGrp="1"/>
          </p:cNvSpPr>
          <p:nvPr>
            <p:ph type="body" sz="quarter" idx="14" hasCustomPrompt="1"/>
          </p:nvPr>
        </p:nvSpPr>
        <p:spPr>
          <a:xfrm>
            <a:off x="243354" y="954333"/>
            <a:ext cx="4328647" cy="529861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110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525" indent="-257175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5085" indent="-276225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FRÅGA: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3354" y="4880015"/>
            <a:ext cx="630104" cy="270000"/>
          </a:xfrm>
          <a:prstGeom prst="rect">
            <a:avLst/>
          </a:prstGeom>
        </p:spPr>
        <p:txBody>
          <a:bodyPr lIns="0" anchor="ctr"/>
          <a:lstStyle>
            <a:lvl1pPr>
              <a:defRPr sz="975" b="0" i="0">
                <a:solidFill>
                  <a:schemeClr val="bg1"/>
                </a:solidFill>
                <a:latin typeface="Calibri Regular" charset="0"/>
                <a:cs typeface="Calibri Regular" charset="0"/>
              </a:defRPr>
            </a:lvl1pPr>
          </a:lstStyle>
          <a:p>
            <a:fld id="{69492A6A-7268-5C4D-913D-B61C9DE7F7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60848FB4-D26D-304A-9FF2-BE4DD78201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8896064" cy="941696"/>
          </a:xfrm>
          <a:prstGeom prst="rect">
            <a:avLst/>
          </a:prstGeom>
        </p:spPr>
        <p:txBody>
          <a:bodyPr lIns="251999" tIns="360000" rIns="251999" anchor="ctr"/>
          <a:lstStyle>
            <a:lvl1pPr algn="l">
              <a:tabLst>
                <a:tab pos="133350" algn="l"/>
              </a:tabLst>
              <a:defRPr sz="2700" b="1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7264735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762465" y="1239"/>
            <a:ext cx="2133600" cy="270000"/>
          </a:xfrm>
          <a:prstGeom prst="rect">
            <a:avLst/>
          </a:prstGeom>
        </p:spPr>
        <p:txBody>
          <a:bodyPr anchor="ctr"/>
          <a:lstStyle>
            <a:lvl1pPr>
              <a:defRPr sz="975" b="0" i="0">
                <a:latin typeface="Calibri Regular" charset="0"/>
                <a:cs typeface="Calibri Regular" charset="0"/>
              </a:defRPr>
            </a:lvl1pPr>
          </a:lstStyle>
          <a:p>
            <a:fld id="{710D1E09-9433-4EDE-8432-8CC8A69C2A5B}" type="datetime1">
              <a:rPr lang="sv-SE" smtClean="0"/>
              <a:pPr/>
              <a:t>2026-03-16</a:t>
            </a:fld>
            <a:endParaRPr lang="en-US"/>
          </a:p>
        </p:txBody>
      </p:sp>
      <p:sp>
        <p:nvSpPr>
          <p:cNvPr id="45" name="Platshållare för text 44"/>
          <p:cNvSpPr>
            <a:spLocks noGrp="1"/>
          </p:cNvSpPr>
          <p:nvPr>
            <p:ph type="body" sz="quarter" idx="11"/>
          </p:nvPr>
        </p:nvSpPr>
        <p:spPr>
          <a:xfrm>
            <a:off x="249239" y="954332"/>
            <a:ext cx="4309114" cy="3776694"/>
          </a:xfrm>
          <a:prstGeom prst="rect">
            <a:avLst/>
          </a:prstGeom>
        </p:spPr>
        <p:txBody>
          <a:bodyPr lIns="0"/>
          <a:lstStyle>
            <a:lvl1pPr>
              <a:defRPr sz="1350" b="0" i="0">
                <a:latin typeface="Calibri Regular" charset="0"/>
                <a:cs typeface="Calibri Regular" charset="0"/>
              </a:defRPr>
            </a:lvl1pPr>
            <a:lvl2pPr>
              <a:defRPr sz="1050" b="0" i="0">
                <a:latin typeface="Calibri Regular" charset="0"/>
                <a:cs typeface="Calibri Regular" charset="0"/>
              </a:defRPr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50" name="Rubrik 1"/>
          <p:cNvSpPr>
            <a:spLocks noGrp="1"/>
          </p:cNvSpPr>
          <p:nvPr>
            <p:ph type="title" hasCustomPrompt="1"/>
          </p:nvPr>
        </p:nvSpPr>
        <p:spPr>
          <a:xfrm>
            <a:off x="249691" y="267394"/>
            <a:ext cx="8646375" cy="674302"/>
          </a:xfrm>
          <a:prstGeom prst="rect">
            <a:avLst/>
          </a:prstGeom>
        </p:spPr>
        <p:txBody>
          <a:bodyPr lIns="0" rIns="0" anchor="ctr"/>
          <a:lstStyle>
            <a:lvl1pPr algn="l">
              <a:tabLst>
                <a:tab pos="133310" algn="l"/>
              </a:tabLst>
              <a:defRPr sz="2399" b="0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219988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158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762465" y="1239"/>
            <a:ext cx="2133600" cy="270000"/>
          </a:xfrm>
          <a:prstGeom prst="rect">
            <a:avLst/>
          </a:prstGeom>
        </p:spPr>
        <p:txBody>
          <a:bodyPr anchor="ctr"/>
          <a:lstStyle>
            <a:lvl1pPr>
              <a:defRPr sz="975" b="0" i="0">
                <a:latin typeface="Calibri Regular" charset="0"/>
                <a:cs typeface="Calibri Regular" charset="0"/>
              </a:defRPr>
            </a:lvl1pPr>
          </a:lstStyle>
          <a:p>
            <a:fld id="{710D1E09-9433-4EDE-8432-8CC8A69C2A5B}" type="datetime1">
              <a:rPr lang="sv-SE" smtClean="0"/>
              <a:pPr/>
              <a:t>2026-03-16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55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249690" y="954333"/>
            <a:ext cx="8653462" cy="378746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50" b="0" i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1pPr>
            <a:lvl2pPr marL="0" indent="0">
              <a:spcBef>
                <a:spcPts val="0"/>
              </a:spcBef>
              <a:buNone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b="0" i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3pPr>
            <a:lvl4pPr marL="0" indent="0">
              <a:buFontTx/>
              <a:buNone/>
              <a:defRPr lang="sv-SE" sz="750" b="0" i="0" kern="1200" dirty="0" smtClean="0">
                <a:solidFill>
                  <a:schemeClr val="tx1"/>
                </a:solidFill>
                <a:latin typeface="Calibri Regular" charset="0"/>
                <a:ea typeface="+mn-ea"/>
                <a:cs typeface="Calibri Regular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249691" y="267394"/>
            <a:ext cx="8646375" cy="674302"/>
          </a:xfrm>
          <a:prstGeom prst="rect">
            <a:avLst/>
          </a:prstGeom>
        </p:spPr>
        <p:txBody>
          <a:bodyPr lIns="0" rIns="0" anchor="ctr"/>
          <a:lstStyle>
            <a:lvl1pPr algn="l">
              <a:tabLst>
                <a:tab pos="133310" algn="l"/>
              </a:tabLst>
              <a:defRPr sz="2399" b="0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06827944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iagram 4"/>
          <p:cNvSpPr>
            <a:spLocks noGrp="1"/>
          </p:cNvSpPr>
          <p:nvPr>
            <p:ph type="chart" sz="quarter" idx="15"/>
          </p:nvPr>
        </p:nvSpPr>
        <p:spPr>
          <a:xfrm>
            <a:off x="244092" y="1473959"/>
            <a:ext cx="4327911" cy="3395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Calibri Regular" charset="0"/>
                <a:cs typeface="Calibri Regular" charset="0"/>
              </a:defRPr>
            </a:lvl1pPr>
          </a:lstStyle>
          <a:p>
            <a:endParaRPr lang="sv-SE"/>
          </a:p>
        </p:txBody>
      </p:sp>
      <p:sp>
        <p:nvSpPr>
          <p:cNvPr id="12" name="Platshållare för text 3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2" y="1484194"/>
            <a:ext cx="4319212" cy="323897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139262" indent="-139262"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Char char="§"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Text</a:t>
            </a:r>
          </a:p>
        </p:txBody>
      </p:sp>
      <p:sp>
        <p:nvSpPr>
          <p:cNvPr id="14" name="Rubrik 1"/>
          <p:cNvSpPr>
            <a:spLocks noGrp="1"/>
          </p:cNvSpPr>
          <p:nvPr>
            <p:ph type="title" hasCustomPrompt="1"/>
          </p:nvPr>
        </p:nvSpPr>
        <p:spPr>
          <a:xfrm>
            <a:off x="249691" y="267394"/>
            <a:ext cx="8646375" cy="674302"/>
          </a:xfrm>
          <a:prstGeom prst="rect">
            <a:avLst/>
          </a:prstGeom>
        </p:spPr>
        <p:txBody>
          <a:bodyPr lIns="0" rIns="0" anchor="ctr"/>
          <a:lstStyle>
            <a:lvl1pPr algn="l">
              <a:tabLst>
                <a:tab pos="133310" algn="l"/>
              </a:tabLst>
              <a:defRPr sz="2399" b="0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7" name="Platshållare för text 3"/>
          <p:cNvSpPr>
            <a:spLocks noGrp="1"/>
          </p:cNvSpPr>
          <p:nvPr>
            <p:ph type="body" sz="quarter" idx="14" hasCustomPrompt="1"/>
          </p:nvPr>
        </p:nvSpPr>
        <p:spPr>
          <a:xfrm>
            <a:off x="243356" y="954334"/>
            <a:ext cx="4328647" cy="52986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FRÅGA:</a:t>
            </a:r>
          </a:p>
        </p:txBody>
      </p:sp>
      <p:sp>
        <p:nvSpPr>
          <p:cNvPr id="10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762465" y="1239"/>
            <a:ext cx="2133600" cy="270000"/>
          </a:xfrm>
          <a:prstGeom prst="rect">
            <a:avLst/>
          </a:prstGeom>
        </p:spPr>
        <p:txBody>
          <a:bodyPr anchor="ctr"/>
          <a:lstStyle>
            <a:lvl1pPr>
              <a:defRPr sz="975" b="0" i="0">
                <a:latin typeface="Calibri Regular" charset="0"/>
                <a:cs typeface="Calibri Regular" charset="0"/>
              </a:defRPr>
            </a:lvl1pPr>
          </a:lstStyle>
          <a:p>
            <a:fld id="{710D1E09-9433-4EDE-8432-8CC8A69C2A5B}" type="datetime1">
              <a:rPr lang="sv-SE" smtClean="0"/>
              <a:pPr/>
              <a:t>2026-03-16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64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7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00B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  <a:p>
            <a:pPr lvl="0"/>
            <a:r>
              <a:rPr lang="sv-SE"/>
              <a:t>En presentation ska ha korta texter.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C3C96FEC-9B45-8094-8FAC-D2E453F2A8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3299107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iagram 4"/>
          <p:cNvSpPr>
            <a:spLocks noGrp="1"/>
          </p:cNvSpPr>
          <p:nvPr>
            <p:ph type="chart" sz="quarter" idx="15"/>
          </p:nvPr>
        </p:nvSpPr>
        <p:spPr>
          <a:xfrm>
            <a:off x="244089" y="1473959"/>
            <a:ext cx="4223136" cy="3395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Calibri Regular" charset="0"/>
                <a:cs typeface="Calibri Regular" charset="0"/>
              </a:defRPr>
            </a:lvl1pPr>
          </a:lstStyle>
          <a:p>
            <a:endParaRPr lang="sv-SE"/>
          </a:p>
        </p:txBody>
      </p:sp>
      <p:sp>
        <p:nvSpPr>
          <p:cNvPr id="12" name="Platshållare för text 3"/>
          <p:cNvSpPr>
            <a:spLocks noGrp="1"/>
          </p:cNvSpPr>
          <p:nvPr>
            <p:ph type="body" sz="quarter" idx="16" hasCustomPrompt="1"/>
          </p:nvPr>
        </p:nvSpPr>
        <p:spPr>
          <a:xfrm>
            <a:off x="4686303" y="1473959"/>
            <a:ext cx="4204913" cy="215975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None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Text</a:t>
            </a:r>
          </a:p>
        </p:txBody>
      </p:sp>
      <p:sp>
        <p:nvSpPr>
          <p:cNvPr id="13" name="Platshållare för 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4686301" y="3705367"/>
            <a:ext cx="4075562" cy="1044055"/>
          </a:xfrm>
          <a:prstGeom prst="rect">
            <a:avLst/>
          </a:prstGeom>
          <a:solidFill>
            <a:srgbClr val="BBE0DF"/>
          </a:solidFill>
        </p:spPr>
        <p:txBody>
          <a:bodyPr anchor="ctr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Slutsats</a:t>
            </a:r>
          </a:p>
        </p:txBody>
      </p:sp>
      <p:sp>
        <p:nvSpPr>
          <p:cNvPr id="14" name="Rubrik 1"/>
          <p:cNvSpPr>
            <a:spLocks noGrp="1"/>
          </p:cNvSpPr>
          <p:nvPr>
            <p:ph type="title" hasCustomPrompt="1"/>
          </p:nvPr>
        </p:nvSpPr>
        <p:spPr>
          <a:xfrm>
            <a:off x="249691" y="267394"/>
            <a:ext cx="8646375" cy="674302"/>
          </a:xfrm>
          <a:prstGeom prst="rect">
            <a:avLst/>
          </a:prstGeom>
        </p:spPr>
        <p:txBody>
          <a:bodyPr lIns="0" rIns="0" anchor="ctr"/>
          <a:lstStyle>
            <a:lvl1pPr algn="l">
              <a:tabLst>
                <a:tab pos="133310" algn="l"/>
              </a:tabLst>
              <a:defRPr sz="2399" b="0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7" name="Platshållare för text 3"/>
          <p:cNvSpPr>
            <a:spLocks noGrp="1"/>
          </p:cNvSpPr>
          <p:nvPr>
            <p:ph type="body" sz="quarter" idx="14" hasCustomPrompt="1"/>
          </p:nvPr>
        </p:nvSpPr>
        <p:spPr>
          <a:xfrm>
            <a:off x="243356" y="954334"/>
            <a:ext cx="4328647" cy="529861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FRÅGA:</a:t>
            </a:r>
          </a:p>
        </p:txBody>
      </p:sp>
      <p:sp>
        <p:nvSpPr>
          <p:cNvPr id="11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762465" y="1239"/>
            <a:ext cx="2133600" cy="270000"/>
          </a:xfrm>
          <a:prstGeom prst="rect">
            <a:avLst/>
          </a:prstGeom>
        </p:spPr>
        <p:txBody>
          <a:bodyPr anchor="ctr"/>
          <a:lstStyle>
            <a:lvl1pPr>
              <a:defRPr sz="975" b="0" i="0">
                <a:latin typeface="Calibri Regular" charset="0"/>
                <a:cs typeface="Calibri Regular" charset="0"/>
              </a:defRPr>
            </a:lvl1pPr>
          </a:lstStyle>
          <a:p>
            <a:fld id="{710D1E09-9433-4EDE-8432-8CC8A69C2A5B}" type="datetime1">
              <a:rPr lang="sv-SE" smtClean="0"/>
              <a:pPr/>
              <a:t>2026-03-16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89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agram_hög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iagram 4"/>
          <p:cNvSpPr>
            <a:spLocks noGrp="1"/>
          </p:cNvSpPr>
          <p:nvPr>
            <p:ph type="chart" sz="quarter" idx="15"/>
          </p:nvPr>
        </p:nvSpPr>
        <p:spPr>
          <a:xfrm>
            <a:off x="244089" y="1473959"/>
            <a:ext cx="4223136" cy="3395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Calibri Regular" charset="0"/>
                <a:cs typeface="Calibri Regular" charset="0"/>
              </a:defRPr>
            </a:lvl1pPr>
          </a:lstStyle>
          <a:p>
            <a:r>
              <a:rPr lang="en-GB"/>
              <a:t>Click icon to add chart</a:t>
            </a:r>
            <a:endParaRPr lang="sv-SE"/>
          </a:p>
        </p:txBody>
      </p:sp>
      <p:sp>
        <p:nvSpPr>
          <p:cNvPr id="13" name="Platshållare för text 3"/>
          <p:cNvSpPr>
            <a:spLocks noGrp="1"/>
          </p:cNvSpPr>
          <p:nvPr>
            <p:ph type="body" sz="quarter" idx="17" hasCustomPrompt="1"/>
          </p:nvPr>
        </p:nvSpPr>
        <p:spPr>
          <a:xfrm>
            <a:off x="4686301" y="3705367"/>
            <a:ext cx="4075562" cy="1044055"/>
          </a:xfrm>
          <a:prstGeom prst="rect">
            <a:avLst/>
          </a:prstGeom>
          <a:solidFill>
            <a:srgbClr val="BBE0DF"/>
          </a:solidFill>
        </p:spPr>
        <p:txBody>
          <a:bodyPr anchor="ctr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105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Slutsats</a:t>
            </a:r>
          </a:p>
        </p:txBody>
      </p:sp>
      <p:sp>
        <p:nvSpPr>
          <p:cNvPr id="17" name="Platshållare för text 3"/>
          <p:cNvSpPr>
            <a:spLocks noGrp="1"/>
          </p:cNvSpPr>
          <p:nvPr>
            <p:ph type="body" sz="quarter" idx="14" hasCustomPrompt="1"/>
          </p:nvPr>
        </p:nvSpPr>
        <p:spPr>
          <a:xfrm>
            <a:off x="243356" y="954334"/>
            <a:ext cx="4328647" cy="529861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sz="105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1100" b="0" i="0" baseline="0">
                <a:solidFill>
                  <a:schemeClr val="tx1"/>
                </a:solidFill>
                <a:latin typeface="Calibri Regular" charset="0"/>
                <a:cs typeface="Calibri Regular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1"/>
            <a:r>
              <a:rPr lang="sv-SE"/>
              <a:t>FRÅGA: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3354" y="4880016"/>
            <a:ext cx="630104" cy="270000"/>
          </a:xfrm>
          <a:prstGeom prst="rect">
            <a:avLst/>
          </a:prstGeom>
        </p:spPr>
        <p:txBody>
          <a:bodyPr lIns="0" anchor="ctr"/>
          <a:lstStyle>
            <a:lvl1pPr>
              <a:defRPr sz="975" b="0" i="0">
                <a:solidFill>
                  <a:schemeClr val="bg1"/>
                </a:solidFill>
                <a:latin typeface="Calibri Regular" charset="0"/>
                <a:cs typeface="Calibri Regular" charset="0"/>
              </a:defRPr>
            </a:lvl1pPr>
          </a:lstStyle>
          <a:p>
            <a:fld id="{69492A6A-7268-5C4D-913D-B61C9DE7F7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60848FB4-D26D-304A-9FF2-BE4DD78201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"/>
            <a:ext cx="8896064" cy="941696"/>
          </a:xfrm>
          <a:prstGeom prst="rect">
            <a:avLst/>
          </a:prstGeom>
        </p:spPr>
        <p:txBody>
          <a:bodyPr lIns="251999" tIns="360000" rIns="251999" anchor="ctr"/>
          <a:lstStyle>
            <a:lvl1pPr algn="l">
              <a:tabLst>
                <a:tab pos="133310" algn="l"/>
              </a:tabLst>
              <a:defRPr sz="2699" b="1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7526823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kgrund &amp; Genomfö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tshållare för text 3">
            <a:extLst>
              <a:ext uri="{FF2B5EF4-FFF2-40B4-BE49-F238E27FC236}">
                <a16:creationId xmlns:a16="http://schemas.microsoft.com/office/drawing/2014/main" id="{70049244-7648-A347-8371-31070C0A2AA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01310" y="2483344"/>
            <a:ext cx="2783602" cy="2219286"/>
          </a:xfrm>
          <a:prstGeom prst="rect">
            <a:avLst/>
          </a:prstGeom>
          <a:solidFill>
            <a:srgbClr val="D0E9E6"/>
          </a:solidFill>
        </p:spPr>
        <p:txBody>
          <a:bodyPr lIns="90000" tIns="72000" rIns="90000" anchor="t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RUBRIK (ANVÄND VERSALER)</a:t>
            </a:r>
          </a:p>
        </p:txBody>
      </p:sp>
      <p:sp>
        <p:nvSpPr>
          <p:cNvPr id="26" name="Platshållare för text 3">
            <a:extLst>
              <a:ext uri="{FF2B5EF4-FFF2-40B4-BE49-F238E27FC236}">
                <a16:creationId xmlns:a16="http://schemas.microsoft.com/office/drawing/2014/main" id="{7FD9527B-BCF4-2149-91BC-23F59B1E344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2845" y="2483345"/>
            <a:ext cx="2783603" cy="2219286"/>
          </a:xfrm>
          <a:prstGeom prst="rect">
            <a:avLst/>
          </a:prstGeom>
          <a:solidFill>
            <a:srgbClr val="D0E9E6"/>
          </a:solidFill>
        </p:spPr>
        <p:txBody>
          <a:bodyPr lIns="90000" tIns="72000" rIns="90000" anchor="t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RUBRIK (ANVÄND VERSALER)</a:t>
            </a:r>
          </a:p>
        </p:txBody>
      </p:sp>
      <p:sp>
        <p:nvSpPr>
          <p:cNvPr id="20" name="Platshållare för text 3">
            <a:extLst>
              <a:ext uri="{FF2B5EF4-FFF2-40B4-BE49-F238E27FC236}">
                <a16:creationId xmlns:a16="http://schemas.microsoft.com/office/drawing/2014/main" id="{76DE00FE-BCCD-F346-8D9D-698D52E389D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1312" y="1051615"/>
            <a:ext cx="2784289" cy="1304235"/>
          </a:xfrm>
          <a:prstGeom prst="rect">
            <a:avLst/>
          </a:prstGeom>
          <a:solidFill>
            <a:srgbClr val="D0E9E6"/>
          </a:solidFill>
        </p:spPr>
        <p:txBody>
          <a:bodyPr lIns="90000" tIns="72000" rIns="90000" anchor="t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RUBRIK (ANVÄND VERSALER)</a:t>
            </a:r>
          </a:p>
        </p:txBody>
      </p:sp>
      <p:sp>
        <p:nvSpPr>
          <p:cNvPr id="19" name="Platshållare för text 3">
            <a:extLst>
              <a:ext uri="{FF2B5EF4-FFF2-40B4-BE49-F238E27FC236}">
                <a16:creationId xmlns:a16="http://schemas.microsoft.com/office/drawing/2014/main" id="{E45C9E82-F256-B64B-BB43-F74BE37655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171185" y="1051614"/>
            <a:ext cx="2783602" cy="3651015"/>
          </a:xfrm>
          <a:prstGeom prst="rect">
            <a:avLst/>
          </a:prstGeom>
          <a:solidFill>
            <a:srgbClr val="D0E9E6"/>
          </a:solidFill>
        </p:spPr>
        <p:txBody>
          <a:bodyPr lIns="90000" tIns="72000" rIns="90000" anchor="t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RUBRIK (ANVÄND VERSALER)</a:t>
            </a:r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941696"/>
          </a:xfrm>
          <a:prstGeom prst="rect">
            <a:avLst/>
          </a:prstGeom>
        </p:spPr>
        <p:txBody>
          <a:bodyPr lIns="251999" tIns="360000" rIns="251999" anchor="t" anchorCtr="0"/>
          <a:lstStyle>
            <a:lvl1pPr algn="l">
              <a:tabLst>
                <a:tab pos="133310" algn="l"/>
              </a:tabLst>
              <a:defRPr sz="2699" b="1" i="0" baseline="0">
                <a:latin typeface="Calibri Regular" charset="0"/>
                <a:cs typeface="Calibri Regular" charset="0"/>
              </a:defRPr>
            </a:lvl1pPr>
          </a:lstStyle>
          <a:p>
            <a:r>
              <a:rPr lang="sv-SE"/>
              <a:t>Rubrik - glöm inte att ha med strecket under den här texten</a:t>
            </a:r>
          </a:p>
        </p:txBody>
      </p:sp>
      <p:sp>
        <p:nvSpPr>
          <p:cNvPr id="17" name="Platshållare för text 3">
            <a:extLst>
              <a:ext uri="{FF2B5EF4-FFF2-40B4-BE49-F238E27FC236}">
                <a16:creationId xmlns:a16="http://schemas.microsoft.com/office/drawing/2014/main" id="{CB0E7995-C574-3847-AB3E-F8D39B83128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51222" y="1051615"/>
            <a:ext cx="2805224" cy="1304236"/>
          </a:xfrm>
          <a:prstGeom prst="rect">
            <a:avLst/>
          </a:prstGeom>
          <a:solidFill>
            <a:srgbClr val="D0E9E6"/>
          </a:solidFill>
        </p:spPr>
        <p:txBody>
          <a:bodyPr lIns="90000" tIns="72000" rIns="90000" anchor="t" anchorCtr="0"/>
          <a:lstStyle>
            <a:lvl1pPr marL="0" indent="0">
              <a:buNone/>
              <a:defRPr sz="12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 marL="0" indent="0">
              <a:spcBef>
                <a:spcPts val="0"/>
              </a:spcBef>
              <a:buNone/>
              <a:defRPr sz="9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90408" indent="-257098">
              <a:buFont typeface="Times New Roman" panose="02020603050405020304" pitchFamily="18" charset="0"/>
              <a:buChar char="‒"/>
              <a:defRPr sz="105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0" indent="0">
              <a:buFontTx/>
              <a:buNone/>
              <a:defRPr lang="sv-SE" sz="750" kern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674882" indent="-276142">
              <a:buFont typeface="Wingdings" panose="05000000000000000000" pitchFamily="2" charset="2"/>
              <a:buChar char="§"/>
              <a:defRPr lang="sv-SE" sz="105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sv-SE"/>
              <a:t>RUBRIK (ANVÄND VERSALER)</a:t>
            </a:r>
          </a:p>
        </p:txBody>
      </p:sp>
    </p:spTree>
    <p:extLst>
      <p:ext uri="{BB962C8B-B14F-4D97-AF65-F5344CB8AC3E}">
        <p14:creationId xmlns:p14="http://schemas.microsoft.com/office/powerpoint/2010/main" val="2285757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  <a:p>
            <a:pPr lvl="0"/>
            <a:r>
              <a:rPr lang="sv-SE"/>
              <a:t>En presentation ska ha korta texter.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  <a:p>
            <a:pPr lvl="0"/>
            <a:r>
              <a:rPr lang="sv-SE"/>
              <a:t>En presentation ska ha korta texter.</a:t>
            </a:r>
          </a:p>
        </p:txBody>
      </p:sp>
      <p:sp>
        <p:nvSpPr>
          <p:cNvPr id="14" name="Rektangel 13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7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5" name="Rektangel 14"/>
          <p:cNvSpPr/>
          <p:nvPr userDrawn="1"/>
        </p:nvSpPr>
        <p:spPr>
          <a:xfrm>
            <a:off x="-1" y="490255"/>
            <a:ext cx="489600" cy="4653245"/>
          </a:xfrm>
          <a:prstGeom prst="rect">
            <a:avLst/>
          </a:prstGeom>
          <a:solidFill>
            <a:srgbClr val="00B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6A5EB080-5052-4077-FF65-9FA9A9B83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66839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FF67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FFB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</p:spTree>
    <p:extLst>
      <p:ext uri="{BB962C8B-B14F-4D97-AF65-F5344CB8AC3E}">
        <p14:creationId xmlns:p14="http://schemas.microsoft.com/office/powerpoint/2010/main" val="275861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sida 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1" hasCustomPrompt="1"/>
          </p:nvPr>
        </p:nvSpPr>
        <p:spPr>
          <a:xfrm>
            <a:off x="4716016" y="1059582"/>
            <a:ext cx="3528392" cy="324036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buFont typeface="Arial" pitchFamily="34" charset="0"/>
              <a:buNone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FF67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13" name="Rektangel 12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FFB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6E39AA10-9A4A-AB68-5FC6-8AA3F7C9F4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1296229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sida 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-1" y="0"/>
            <a:ext cx="489600" cy="490255"/>
          </a:xfrm>
          <a:prstGeom prst="rect">
            <a:avLst/>
          </a:prstGeom>
          <a:solidFill>
            <a:srgbClr val="004B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7864"/>
              </a:solidFill>
            </a:endParaRPr>
          </a:p>
        </p:txBody>
      </p:sp>
      <p:sp>
        <p:nvSpPr>
          <p:cNvPr id="7" name="Rektangel 6"/>
          <p:cNvSpPr/>
          <p:nvPr userDrawn="1"/>
        </p:nvSpPr>
        <p:spPr>
          <a:xfrm>
            <a:off x="-2" y="490255"/>
            <a:ext cx="489600" cy="4653245"/>
          </a:xfrm>
          <a:prstGeom prst="rect">
            <a:avLst/>
          </a:prstGeom>
          <a:solidFill>
            <a:srgbClr val="009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/>
          <p:cNvSpPr>
            <a:spLocks noGrp="1"/>
          </p:cNvSpPr>
          <p:nvPr>
            <p:ph type="title" hasCustomPrompt="1"/>
          </p:nvPr>
        </p:nvSpPr>
        <p:spPr>
          <a:xfrm>
            <a:off x="899592" y="384214"/>
            <a:ext cx="7848872" cy="57606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8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Skriv en rubrik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99592" y="1059582"/>
            <a:ext cx="7848872" cy="3240360"/>
          </a:xfrm>
          <a:prstGeom prst="rect">
            <a:avLst/>
          </a:prstGeom>
        </p:spPr>
        <p:txBody>
          <a:bodyPr lIns="0" tIns="0" rIns="0" bIns="0"/>
          <a:lstStyle>
            <a:lvl1pPr marL="0" indent="0" defTabSz="468000">
              <a:buFont typeface="Arial" panose="020B0604020202020204" pitchFamily="34" charset="0"/>
              <a:buNone/>
              <a:tabLst>
                <a:tab pos="288000" algn="l"/>
              </a:tabLst>
              <a:defRPr sz="25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Skriv en text eller infoga ett objekt genom att klicka på en av ikonerna i mitten.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7BA31754-6397-8ED7-1083-9A4A9643B5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759286"/>
            <a:ext cx="4320480" cy="169306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000"/>
            </a:lvl1pPr>
          </a:lstStyle>
          <a:p>
            <a:pPr algn="l"/>
            <a:r>
              <a:rPr lang="sv-SE"/>
              <a:t>Lägg till avsändare här</a:t>
            </a:r>
          </a:p>
        </p:txBody>
      </p:sp>
    </p:spTree>
    <p:extLst>
      <p:ext uri="{BB962C8B-B14F-4D97-AF65-F5344CB8AC3E}">
        <p14:creationId xmlns:p14="http://schemas.microsoft.com/office/powerpoint/2010/main" val="708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1.wmf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REGION GOTLAND.wmf"/>
          <p:cNvPicPr>
            <a:picLocks noChangeAspect="1"/>
          </p:cNvPicPr>
          <p:nvPr userDrawn="1"/>
        </p:nvPicPr>
        <p:blipFill>
          <a:blip r:embed="rId19" cstate="print"/>
          <a:stretch>
            <a:fillRect/>
          </a:stretch>
        </p:blipFill>
        <p:spPr>
          <a:xfrm>
            <a:off x="7390783" y="4388592"/>
            <a:ext cx="1396176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09" r:id="rId2"/>
    <p:sldLayoutId id="2147483675" r:id="rId3"/>
    <p:sldLayoutId id="2147483683" r:id="rId4"/>
    <p:sldLayoutId id="2147483677" r:id="rId5"/>
    <p:sldLayoutId id="2147483684" r:id="rId6"/>
    <p:sldLayoutId id="2147483678" r:id="rId7"/>
    <p:sldLayoutId id="2147483685" r:id="rId8"/>
    <p:sldLayoutId id="2147483679" r:id="rId9"/>
    <p:sldLayoutId id="2147483686" r:id="rId10"/>
    <p:sldLayoutId id="2147483681" r:id="rId11"/>
    <p:sldLayoutId id="2147483687" r:id="rId12"/>
    <p:sldLayoutId id="2147483705" r:id="rId13"/>
    <p:sldLayoutId id="2147483706" r:id="rId14"/>
    <p:sldLayoutId id="2147483707" r:id="rId15"/>
    <p:sldLayoutId id="2147483708" r:id="rId16"/>
    <p:sldLayoutId id="2147483729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REGION GOTLAND.wmf"/>
          <p:cNvPicPr>
            <a:picLocks noChangeAspect="1"/>
          </p:cNvPicPr>
          <p:nvPr userDrawn="1"/>
        </p:nvPicPr>
        <p:blipFill>
          <a:blip r:embed="rId20" cstate="print"/>
          <a:stretch>
            <a:fillRect/>
          </a:stretch>
        </p:blipFill>
        <p:spPr>
          <a:xfrm>
            <a:off x="7524327" y="4440242"/>
            <a:ext cx="1262631" cy="48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126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A77A07F3-643F-F4C6-EE33-21A85232F5A9}"/>
              </a:ext>
            </a:extLst>
          </p:cNvPr>
          <p:cNvSpPr/>
          <p:nvPr/>
        </p:nvSpPr>
        <p:spPr>
          <a:xfrm>
            <a:off x="0" y="4867275"/>
            <a:ext cx="9144001" cy="2762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6866CEF-53DB-0406-227C-ADF41648FDAC}"/>
              </a:ext>
            </a:extLst>
          </p:cNvPr>
          <p:cNvSpPr txBox="1">
            <a:spLocks/>
          </p:cNvSpPr>
          <p:nvPr/>
        </p:nvSpPr>
        <p:spPr>
          <a:xfrm>
            <a:off x="0" y="4867274"/>
            <a:ext cx="748416" cy="276225"/>
          </a:xfrm>
          <a:prstGeom prst="rect">
            <a:avLst/>
          </a:prstGeom>
        </p:spPr>
        <p:txBody>
          <a:bodyPr lIns="251999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Times" panose="02020603050405020304" pitchFamily="18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492A6A-7268-5C4D-913D-B61C9DE7F734}" type="slidenum">
              <a:rPr lang="en-US" sz="105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‹#›</a:t>
            </a:fld>
            <a:endParaRPr lang="en-US" sz="105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96EC6411-C47C-CF28-6CA8-26E1DD1829D7}"/>
              </a:ext>
            </a:extLst>
          </p:cNvPr>
          <p:cNvSpPr txBox="1">
            <a:spLocks/>
          </p:cNvSpPr>
          <p:nvPr/>
        </p:nvSpPr>
        <p:spPr>
          <a:xfrm>
            <a:off x="3505200" y="4867275"/>
            <a:ext cx="2133600" cy="2762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050" b="1" noProof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novus.se</a:t>
            </a: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E74B827A-6999-83EB-3505-79413EFD9318}"/>
              </a:ext>
            </a:extLst>
          </p:cNvPr>
          <p:cNvGrpSpPr/>
          <p:nvPr/>
        </p:nvGrpSpPr>
        <p:grpSpPr>
          <a:xfrm>
            <a:off x="8031104" y="4937759"/>
            <a:ext cx="856510" cy="133917"/>
            <a:chOff x="822600" y="2161080"/>
            <a:chExt cx="8982000" cy="1404360"/>
          </a:xfrm>
          <a:solidFill>
            <a:schemeClr val="bg1"/>
          </a:solidFill>
        </p:grpSpPr>
        <p:sp>
          <p:nvSpPr>
            <p:cNvPr id="6" name="Freeform: Shape 1">
              <a:extLst>
                <a:ext uri="{FF2B5EF4-FFF2-40B4-BE49-F238E27FC236}">
                  <a16:creationId xmlns:a16="http://schemas.microsoft.com/office/drawing/2014/main" id="{D221DB25-153D-D178-6156-20287930FEF5}"/>
                </a:ext>
              </a:extLst>
            </p:cNvPr>
            <p:cNvSpPr/>
            <p:nvPr userDrawn="1"/>
          </p:nvSpPr>
          <p:spPr>
            <a:xfrm>
              <a:off x="822600" y="2996640"/>
              <a:ext cx="508320" cy="516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13" h="1437">
                  <a:moveTo>
                    <a:pt x="0" y="1437"/>
                  </a:moveTo>
                  <a:lnTo>
                    <a:pt x="1413" y="1437"/>
                  </a:lnTo>
                  <a:lnTo>
                    <a:pt x="14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7" name="Freeform: Shape 2">
              <a:extLst>
                <a:ext uri="{FF2B5EF4-FFF2-40B4-BE49-F238E27FC236}">
                  <a16:creationId xmlns:a16="http://schemas.microsoft.com/office/drawing/2014/main" id="{B303E9E9-5369-09E2-86E0-E450718A035B}"/>
                </a:ext>
              </a:extLst>
            </p:cNvPr>
            <p:cNvSpPr/>
            <p:nvPr userDrawn="1"/>
          </p:nvSpPr>
          <p:spPr>
            <a:xfrm>
              <a:off x="1641599" y="2996640"/>
              <a:ext cx="508320" cy="516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13" h="1437">
                  <a:moveTo>
                    <a:pt x="0" y="1437"/>
                  </a:moveTo>
                  <a:lnTo>
                    <a:pt x="1413" y="1437"/>
                  </a:lnTo>
                  <a:lnTo>
                    <a:pt x="14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8" name="Freeform: Shape 3">
              <a:extLst>
                <a:ext uri="{FF2B5EF4-FFF2-40B4-BE49-F238E27FC236}">
                  <a16:creationId xmlns:a16="http://schemas.microsoft.com/office/drawing/2014/main" id="{9253C7CC-B4A6-3BFC-27BD-246D0DD15D28}"/>
                </a:ext>
              </a:extLst>
            </p:cNvPr>
            <p:cNvSpPr/>
            <p:nvPr userDrawn="1"/>
          </p:nvSpPr>
          <p:spPr>
            <a:xfrm>
              <a:off x="822600" y="2187000"/>
              <a:ext cx="508320" cy="508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13" h="1413">
                  <a:moveTo>
                    <a:pt x="0" y="1413"/>
                  </a:moveTo>
                  <a:lnTo>
                    <a:pt x="1413" y="1413"/>
                  </a:lnTo>
                  <a:lnTo>
                    <a:pt x="14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" name="Freeform: Shape 4">
              <a:extLst>
                <a:ext uri="{FF2B5EF4-FFF2-40B4-BE49-F238E27FC236}">
                  <a16:creationId xmlns:a16="http://schemas.microsoft.com/office/drawing/2014/main" id="{B9945C01-C69B-6A33-45A1-0A75596D0637}"/>
                </a:ext>
              </a:extLst>
            </p:cNvPr>
            <p:cNvSpPr/>
            <p:nvPr userDrawn="1"/>
          </p:nvSpPr>
          <p:spPr>
            <a:xfrm>
              <a:off x="1641599" y="2187000"/>
              <a:ext cx="508320" cy="508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13" h="1413">
                  <a:moveTo>
                    <a:pt x="0" y="1413"/>
                  </a:moveTo>
                  <a:lnTo>
                    <a:pt x="1413" y="1413"/>
                  </a:lnTo>
                  <a:lnTo>
                    <a:pt x="14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" name="Freeform: Shape 5">
              <a:extLst>
                <a:ext uri="{FF2B5EF4-FFF2-40B4-BE49-F238E27FC236}">
                  <a16:creationId xmlns:a16="http://schemas.microsoft.com/office/drawing/2014/main" id="{F83FB7A1-1FC0-0DC5-C9BA-32CCFB59905F}"/>
                </a:ext>
              </a:extLst>
            </p:cNvPr>
            <p:cNvSpPr/>
            <p:nvPr userDrawn="1"/>
          </p:nvSpPr>
          <p:spPr>
            <a:xfrm>
              <a:off x="4063319" y="2161080"/>
              <a:ext cx="621000" cy="1378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726" h="3830">
                  <a:moveTo>
                    <a:pt x="792" y="1962"/>
                  </a:moveTo>
                  <a:cubicBezTo>
                    <a:pt x="792" y="1532"/>
                    <a:pt x="864" y="1149"/>
                    <a:pt x="1007" y="838"/>
                  </a:cubicBezTo>
                  <a:cubicBezTo>
                    <a:pt x="1151" y="503"/>
                    <a:pt x="1390" y="240"/>
                    <a:pt x="1701" y="96"/>
                  </a:cubicBezTo>
                  <a:cubicBezTo>
                    <a:pt x="1677" y="0"/>
                    <a:pt x="1677" y="0"/>
                    <a:pt x="1677" y="0"/>
                  </a:cubicBezTo>
                  <a:cubicBezTo>
                    <a:pt x="1199" y="48"/>
                    <a:pt x="792" y="240"/>
                    <a:pt x="456" y="623"/>
                  </a:cubicBezTo>
                  <a:cubicBezTo>
                    <a:pt x="145" y="1006"/>
                    <a:pt x="-23" y="1460"/>
                    <a:pt x="2" y="1962"/>
                  </a:cubicBezTo>
                  <a:cubicBezTo>
                    <a:pt x="2" y="2466"/>
                    <a:pt x="169" y="2896"/>
                    <a:pt x="504" y="3232"/>
                  </a:cubicBezTo>
                  <a:cubicBezTo>
                    <a:pt x="815" y="3591"/>
                    <a:pt x="1222" y="3806"/>
                    <a:pt x="1677" y="3830"/>
                  </a:cubicBezTo>
                  <a:cubicBezTo>
                    <a:pt x="1726" y="3734"/>
                    <a:pt x="1726" y="3734"/>
                    <a:pt x="1726" y="3734"/>
                  </a:cubicBezTo>
                  <a:cubicBezTo>
                    <a:pt x="1127" y="3447"/>
                    <a:pt x="839" y="2849"/>
                    <a:pt x="792" y="196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" name="Freeform: Shape 6">
              <a:extLst>
                <a:ext uri="{FF2B5EF4-FFF2-40B4-BE49-F238E27FC236}">
                  <a16:creationId xmlns:a16="http://schemas.microsoft.com/office/drawing/2014/main" id="{904C1B2D-E754-AFAA-986A-94B20C9D7847}"/>
                </a:ext>
              </a:extLst>
            </p:cNvPr>
            <p:cNvSpPr/>
            <p:nvPr userDrawn="1"/>
          </p:nvSpPr>
          <p:spPr>
            <a:xfrm>
              <a:off x="4874400" y="2161080"/>
              <a:ext cx="620280" cy="1378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724" h="3830">
                  <a:moveTo>
                    <a:pt x="1222" y="575"/>
                  </a:moveTo>
                  <a:cubicBezTo>
                    <a:pt x="886" y="240"/>
                    <a:pt x="503" y="24"/>
                    <a:pt x="48" y="0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75" y="383"/>
                    <a:pt x="862" y="982"/>
                    <a:pt x="886" y="1892"/>
                  </a:cubicBezTo>
                  <a:cubicBezTo>
                    <a:pt x="934" y="2800"/>
                    <a:pt x="623" y="3423"/>
                    <a:pt x="0" y="3734"/>
                  </a:cubicBezTo>
                  <a:cubicBezTo>
                    <a:pt x="48" y="3830"/>
                    <a:pt x="48" y="3830"/>
                    <a:pt x="48" y="3830"/>
                  </a:cubicBezTo>
                  <a:cubicBezTo>
                    <a:pt x="527" y="3782"/>
                    <a:pt x="934" y="3567"/>
                    <a:pt x="1245" y="3183"/>
                  </a:cubicBezTo>
                  <a:cubicBezTo>
                    <a:pt x="1581" y="2825"/>
                    <a:pt x="1724" y="2370"/>
                    <a:pt x="1724" y="1844"/>
                  </a:cubicBezTo>
                  <a:cubicBezTo>
                    <a:pt x="1701" y="1365"/>
                    <a:pt x="1533" y="934"/>
                    <a:pt x="1222" y="57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881A5A25-2D95-739F-6907-7AEEB03D58B7}"/>
                </a:ext>
              </a:extLst>
            </p:cNvPr>
            <p:cNvSpPr/>
            <p:nvPr userDrawn="1"/>
          </p:nvSpPr>
          <p:spPr>
            <a:xfrm>
              <a:off x="2409119" y="2169719"/>
              <a:ext cx="714960" cy="1343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987" h="3734">
                  <a:moveTo>
                    <a:pt x="1173" y="240"/>
                  </a:moveTo>
                  <a:cubicBezTo>
                    <a:pt x="1173" y="48"/>
                    <a:pt x="1173" y="48"/>
                    <a:pt x="1173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167" y="240"/>
                    <a:pt x="287" y="383"/>
                    <a:pt x="311" y="623"/>
                  </a:cubicBezTo>
                  <a:cubicBezTo>
                    <a:pt x="311" y="3183"/>
                    <a:pt x="311" y="3183"/>
                    <a:pt x="311" y="3183"/>
                  </a:cubicBezTo>
                  <a:cubicBezTo>
                    <a:pt x="263" y="3423"/>
                    <a:pt x="167" y="3543"/>
                    <a:pt x="0" y="3591"/>
                  </a:cubicBezTo>
                  <a:cubicBezTo>
                    <a:pt x="24" y="3734"/>
                    <a:pt x="24" y="3734"/>
                    <a:pt x="24" y="3734"/>
                  </a:cubicBezTo>
                  <a:cubicBezTo>
                    <a:pt x="1508" y="3734"/>
                    <a:pt x="1508" y="3734"/>
                    <a:pt x="1508" y="3734"/>
                  </a:cubicBezTo>
                  <a:cubicBezTo>
                    <a:pt x="1533" y="3591"/>
                    <a:pt x="1533" y="3591"/>
                    <a:pt x="1533" y="3591"/>
                  </a:cubicBezTo>
                  <a:cubicBezTo>
                    <a:pt x="1173" y="3495"/>
                    <a:pt x="1173" y="3304"/>
                    <a:pt x="1173" y="3183"/>
                  </a:cubicBezTo>
                  <a:cubicBezTo>
                    <a:pt x="1173" y="3159"/>
                    <a:pt x="1173" y="3159"/>
                    <a:pt x="1173" y="3159"/>
                  </a:cubicBezTo>
                  <a:cubicBezTo>
                    <a:pt x="1173" y="2393"/>
                    <a:pt x="1173" y="2393"/>
                    <a:pt x="1173" y="2393"/>
                  </a:cubicBezTo>
                  <a:cubicBezTo>
                    <a:pt x="1173" y="1245"/>
                    <a:pt x="1173" y="1245"/>
                    <a:pt x="1173" y="1245"/>
                  </a:cubicBezTo>
                  <a:cubicBezTo>
                    <a:pt x="1173" y="1030"/>
                    <a:pt x="1221" y="862"/>
                    <a:pt x="1245" y="742"/>
                  </a:cubicBezTo>
                  <a:cubicBezTo>
                    <a:pt x="1365" y="455"/>
                    <a:pt x="1604" y="240"/>
                    <a:pt x="1820" y="168"/>
                  </a:cubicBezTo>
                  <a:cubicBezTo>
                    <a:pt x="1844" y="168"/>
                    <a:pt x="1916" y="144"/>
                    <a:pt x="1987" y="120"/>
                  </a:cubicBezTo>
                  <a:cubicBezTo>
                    <a:pt x="1963" y="0"/>
                    <a:pt x="1963" y="0"/>
                    <a:pt x="1963" y="0"/>
                  </a:cubicBezTo>
                  <a:cubicBezTo>
                    <a:pt x="1676" y="24"/>
                    <a:pt x="1412" y="96"/>
                    <a:pt x="1173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3" name="Freeform: Shape 8">
              <a:extLst>
                <a:ext uri="{FF2B5EF4-FFF2-40B4-BE49-F238E27FC236}">
                  <a16:creationId xmlns:a16="http://schemas.microsoft.com/office/drawing/2014/main" id="{186A8178-DB68-5232-9793-510125970365}"/>
                </a:ext>
              </a:extLst>
            </p:cNvPr>
            <p:cNvSpPr/>
            <p:nvPr userDrawn="1"/>
          </p:nvSpPr>
          <p:spPr>
            <a:xfrm>
              <a:off x="3296880" y="2169719"/>
              <a:ext cx="689399" cy="1343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916" h="3734">
                  <a:moveTo>
                    <a:pt x="1604" y="3183"/>
                  </a:moveTo>
                  <a:cubicBezTo>
                    <a:pt x="1604" y="1628"/>
                    <a:pt x="1604" y="1628"/>
                    <a:pt x="1604" y="1628"/>
                  </a:cubicBezTo>
                  <a:cubicBezTo>
                    <a:pt x="1604" y="1221"/>
                    <a:pt x="1485" y="838"/>
                    <a:pt x="1126" y="479"/>
                  </a:cubicBezTo>
                  <a:cubicBezTo>
                    <a:pt x="814" y="191"/>
                    <a:pt x="431" y="48"/>
                    <a:pt x="24" y="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48" y="144"/>
                    <a:pt x="144" y="168"/>
                    <a:pt x="144" y="168"/>
                  </a:cubicBezTo>
                  <a:cubicBezTo>
                    <a:pt x="383" y="240"/>
                    <a:pt x="551" y="455"/>
                    <a:pt x="647" y="742"/>
                  </a:cubicBezTo>
                  <a:cubicBezTo>
                    <a:pt x="695" y="862"/>
                    <a:pt x="719" y="1030"/>
                    <a:pt x="742" y="1269"/>
                  </a:cubicBezTo>
                  <a:cubicBezTo>
                    <a:pt x="742" y="3159"/>
                    <a:pt x="742" y="3159"/>
                    <a:pt x="742" y="3159"/>
                  </a:cubicBezTo>
                  <a:cubicBezTo>
                    <a:pt x="742" y="3183"/>
                    <a:pt x="742" y="3183"/>
                    <a:pt x="742" y="3183"/>
                  </a:cubicBezTo>
                  <a:cubicBezTo>
                    <a:pt x="742" y="3304"/>
                    <a:pt x="742" y="3495"/>
                    <a:pt x="383" y="3591"/>
                  </a:cubicBezTo>
                  <a:cubicBezTo>
                    <a:pt x="408" y="3734"/>
                    <a:pt x="408" y="3734"/>
                    <a:pt x="408" y="3734"/>
                  </a:cubicBezTo>
                  <a:cubicBezTo>
                    <a:pt x="1892" y="3734"/>
                    <a:pt x="1892" y="3734"/>
                    <a:pt x="1892" y="3734"/>
                  </a:cubicBezTo>
                  <a:cubicBezTo>
                    <a:pt x="1916" y="3591"/>
                    <a:pt x="1916" y="3591"/>
                    <a:pt x="1916" y="3591"/>
                  </a:cubicBezTo>
                  <a:cubicBezTo>
                    <a:pt x="1749" y="3543"/>
                    <a:pt x="1628" y="3423"/>
                    <a:pt x="1604" y="318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" name="Freeform: Shape 9">
              <a:extLst>
                <a:ext uri="{FF2B5EF4-FFF2-40B4-BE49-F238E27FC236}">
                  <a16:creationId xmlns:a16="http://schemas.microsoft.com/office/drawing/2014/main" id="{A4B69326-4468-B099-BC6A-1BAD3080E2F9}"/>
                </a:ext>
              </a:extLst>
            </p:cNvPr>
            <p:cNvSpPr/>
            <p:nvPr userDrawn="1"/>
          </p:nvSpPr>
          <p:spPr>
            <a:xfrm>
              <a:off x="7899840" y="2187000"/>
              <a:ext cx="680760" cy="1352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92" h="3758">
                  <a:moveTo>
                    <a:pt x="407" y="0"/>
                  </a:moveTo>
                  <a:cubicBezTo>
                    <a:pt x="384" y="143"/>
                    <a:pt x="384" y="143"/>
                    <a:pt x="384" y="143"/>
                  </a:cubicBezTo>
                  <a:cubicBezTo>
                    <a:pt x="718" y="264"/>
                    <a:pt x="743" y="431"/>
                    <a:pt x="718" y="551"/>
                  </a:cubicBezTo>
                  <a:cubicBezTo>
                    <a:pt x="718" y="575"/>
                    <a:pt x="718" y="575"/>
                    <a:pt x="718" y="575"/>
                  </a:cubicBezTo>
                  <a:cubicBezTo>
                    <a:pt x="718" y="2489"/>
                    <a:pt x="718" y="2489"/>
                    <a:pt x="718" y="2489"/>
                  </a:cubicBezTo>
                  <a:cubicBezTo>
                    <a:pt x="718" y="2705"/>
                    <a:pt x="695" y="2872"/>
                    <a:pt x="647" y="3016"/>
                  </a:cubicBezTo>
                  <a:cubicBezTo>
                    <a:pt x="551" y="3303"/>
                    <a:pt x="360" y="3495"/>
                    <a:pt x="144" y="3590"/>
                  </a:cubicBezTo>
                  <a:cubicBezTo>
                    <a:pt x="144" y="3590"/>
                    <a:pt x="48" y="3615"/>
                    <a:pt x="0" y="3639"/>
                  </a:cubicBezTo>
                  <a:cubicBezTo>
                    <a:pt x="24" y="3758"/>
                    <a:pt x="24" y="3758"/>
                    <a:pt x="24" y="3758"/>
                  </a:cubicBezTo>
                  <a:cubicBezTo>
                    <a:pt x="431" y="3710"/>
                    <a:pt x="743" y="3567"/>
                    <a:pt x="1054" y="3279"/>
                  </a:cubicBezTo>
                  <a:cubicBezTo>
                    <a:pt x="1413" y="2920"/>
                    <a:pt x="1580" y="2537"/>
                    <a:pt x="1580" y="2106"/>
                  </a:cubicBezTo>
                  <a:cubicBezTo>
                    <a:pt x="1580" y="575"/>
                    <a:pt x="1580" y="575"/>
                    <a:pt x="1580" y="575"/>
                  </a:cubicBezTo>
                  <a:cubicBezTo>
                    <a:pt x="1629" y="335"/>
                    <a:pt x="1724" y="192"/>
                    <a:pt x="1892" y="143"/>
                  </a:cubicBezTo>
                  <a:cubicBezTo>
                    <a:pt x="1868" y="0"/>
                    <a:pt x="1868" y="0"/>
                    <a:pt x="186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" name="Freeform: Shape 10">
              <a:extLst>
                <a:ext uri="{FF2B5EF4-FFF2-40B4-BE49-F238E27FC236}">
                  <a16:creationId xmlns:a16="http://schemas.microsoft.com/office/drawing/2014/main" id="{46BC0681-45F7-6E5C-5E51-F6CA94B93363}"/>
                </a:ext>
              </a:extLst>
            </p:cNvPr>
            <p:cNvSpPr/>
            <p:nvPr userDrawn="1"/>
          </p:nvSpPr>
          <p:spPr>
            <a:xfrm>
              <a:off x="7063920" y="2187000"/>
              <a:ext cx="680400" cy="1352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91" h="3758">
                  <a:moveTo>
                    <a:pt x="1244" y="3016"/>
                  </a:moveTo>
                  <a:cubicBezTo>
                    <a:pt x="1197" y="2872"/>
                    <a:pt x="1173" y="2705"/>
                    <a:pt x="1173" y="2489"/>
                  </a:cubicBezTo>
                  <a:cubicBezTo>
                    <a:pt x="1173" y="575"/>
                    <a:pt x="1173" y="575"/>
                    <a:pt x="1173" y="575"/>
                  </a:cubicBezTo>
                  <a:cubicBezTo>
                    <a:pt x="1173" y="551"/>
                    <a:pt x="1173" y="551"/>
                    <a:pt x="1173" y="551"/>
                  </a:cubicBezTo>
                  <a:cubicBezTo>
                    <a:pt x="1149" y="407"/>
                    <a:pt x="1173" y="264"/>
                    <a:pt x="1508" y="143"/>
                  </a:cubicBezTo>
                  <a:cubicBezTo>
                    <a:pt x="1484" y="0"/>
                    <a:pt x="1484" y="0"/>
                    <a:pt x="148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67" y="192"/>
                    <a:pt x="263" y="335"/>
                    <a:pt x="311" y="575"/>
                  </a:cubicBezTo>
                  <a:cubicBezTo>
                    <a:pt x="311" y="2106"/>
                    <a:pt x="311" y="2106"/>
                    <a:pt x="311" y="2106"/>
                  </a:cubicBezTo>
                  <a:cubicBezTo>
                    <a:pt x="311" y="2537"/>
                    <a:pt x="479" y="2920"/>
                    <a:pt x="837" y="3279"/>
                  </a:cubicBezTo>
                  <a:cubicBezTo>
                    <a:pt x="1149" y="3567"/>
                    <a:pt x="1460" y="3710"/>
                    <a:pt x="1867" y="3758"/>
                  </a:cubicBezTo>
                  <a:cubicBezTo>
                    <a:pt x="1891" y="3639"/>
                    <a:pt x="1891" y="3639"/>
                    <a:pt x="1891" y="3639"/>
                  </a:cubicBezTo>
                  <a:cubicBezTo>
                    <a:pt x="1843" y="3615"/>
                    <a:pt x="1748" y="3590"/>
                    <a:pt x="1748" y="3590"/>
                  </a:cubicBezTo>
                  <a:cubicBezTo>
                    <a:pt x="1532" y="3495"/>
                    <a:pt x="1365" y="3303"/>
                    <a:pt x="1244" y="30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" name="Freeform: Shape 11">
              <a:extLst>
                <a:ext uri="{FF2B5EF4-FFF2-40B4-BE49-F238E27FC236}">
                  <a16:creationId xmlns:a16="http://schemas.microsoft.com/office/drawing/2014/main" id="{421A7C54-263C-49C8-FA37-3D0E2E8B0731}"/>
                </a:ext>
              </a:extLst>
            </p:cNvPr>
            <p:cNvSpPr/>
            <p:nvPr userDrawn="1"/>
          </p:nvSpPr>
          <p:spPr>
            <a:xfrm>
              <a:off x="8675640" y="3169080"/>
              <a:ext cx="430920" cy="39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8" h="1102">
                  <a:moveTo>
                    <a:pt x="120" y="0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958"/>
                    <a:pt x="0" y="958"/>
                    <a:pt x="0" y="958"/>
                  </a:cubicBezTo>
                  <a:cubicBezTo>
                    <a:pt x="0" y="1102"/>
                    <a:pt x="0" y="1102"/>
                    <a:pt x="0" y="1102"/>
                  </a:cubicBezTo>
                  <a:cubicBezTo>
                    <a:pt x="96" y="982"/>
                    <a:pt x="96" y="982"/>
                    <a:pt x="96" y="982"/>
                  </a:cubicBezTo>
                  <a:cubicBezTo>
                    <a:pt x="144" y="934"/>
                    <a:pt x="216" y="934"/>
                    <a:pt x="312" y="934"/>
                  </a:cubicBezTo>
                  <a:cubicBezTo>
                    <a:pt x="408" y="934"/>
                    <a:pt x="504" y="934"/>
                    <a:pt x="599" y="958"/>
                  </a:cubicBezTo>
                  <a:cubicBezTo>
                    <a:pt x="719" y="1006"/>
                    <a:pt x="910" y="1030"/>
                    <a:pt x="1174" y="1030"/>
                  </a:cubicBezTo>
                  <a:cubicBezTo>
                    <a:pt x="1198" y="911"/>
                    <a:pt x="1198" y="911"/>
                    <a:pt x="1198" y="911"/>
                  </a:cubicBezTo>
                  <a:cubicBezTo>
                    <a:pt x="838" y="887"/>
                    <a:pt x="455" y="575"/>
                    <a:pt x="120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" name="Freeform: Shape 12">
              <a:extLst>
                <a:ext uri="{FF2B5EF4-FFF2-40B4-BE49-F238E27FC236}">
                  <a16:creationId xmlns:a16="http://schemas.microsoft.com/office/drawing/2014/main" id="{393222B9-A65D-0AB2-3B1C-E5CC5A7343F7}"/>
                </a:ext>
              </a:extLst>
            </p:cNvPr>
            <p:cNvSpPr/>
            <p:nvPr userDrawn="1"/>
          </p:nvSpPr>
          <p:spPr>
            <a:xfrm>
              <a:off x="9305280" y="2187000"/>
              <a:ext cx="413280" cy="33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49" h="934">
                  <a:moveTo>
                    <a:pt x="1029" y="934"/>
                  </a:moveTo>
                  <a:cubicBezTo>
                    <a:pt x="1149" y="934"/>
                    <a:pt x="1149" y="934"/>
                    <a:pt x="1149" y="934"/>
                  </a:cubicBezTo>
                  <a:cubicBezTo>
                    <a:pt x="1149" y="72"/>
                    <a:pt x="1149" y="72"/>
                    <a:pt x="1149" y="72"/>
                  </a:cubicBezTo>
                  <a:cubicBezTo>
                    <a:pt x="1149" y="0"/>
                    <a:pt x="1149" y="0"/>
                    <a:pt x="1149" y="0"/>
                  </a:cubicBezTo>
                  <a:cubicBezTo>
                    <a:pt x="1101" y="0"/>
                    <a:pt x="1101" y="0"/>
                    <a:pt x="110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91" y="143"/>
                    <a:pt x="335" y="192"/>
                    <a:pt x="479" y="264"/>
                  </a:cubicBezTo>
                  <a:cubicBezTo>
                    <a:pt x="814" y="407"/>
                    <a:pt x="981" y="647"/>
                    <a:pt x="1029" y="93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" name="Freeform: Shape 13">
              <a:extLst>
                <a:ext uri="{FF2B5EF4-FFF2-40B4-BE49-F238E27FC236}">
                  <a16:creationId xmlns:a16="http://schemas.microsoft.com/office/drawing/2014/main" id="{66E7A0BE-93C0-D4D6-182F-60C55D68FC94}"/>
                </a:ext>
              </a:extLst>
            </p:cNvPr>
            <p:cNvSpPr/>
            <p:nvPr userDrawn="1"/>
          </p:nvSpPr>
          <p:spPr>
            <a:xfrm>
              <a:off x="8692920" y="2187000"/>
              <a:ext cx="1111680" cy="1353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89" h="3762">
                  <a:moveTo>
                    <a:pt x="2587" y="1844"/>
                  </a:moveTo>
                  <a:cubicBezTo>
                    <a:pt x="2443" y="1772"/>
                    <a:pt x="2275" y="1676"/>
                    <a:pt x="2059" y="1605"/>
                  </a:cubicBezTo>
                  <a:cubicBezTo>
                    <a:pt x="1652" y="1460"/>
                    <a:pt x="1341" y="1341"/>
                    <a:pt x="1126" y="1269"/>
                  </a:cubicBezTo>
                  <a:cubicBezTo>
                    <a:pt x="814" y="1173"/>
                    <a:pt x="671" y="1077"/>
                    <a:pt x="671" y="862"/>
                  </a:cubicBezTo>
                  <a:cubicBezTo>
                    <a:pt x="671" y="838"/>
                    <a:pt x="671" y="838"/>
                    <a:pt x="671" y="838"/>
                  </a:cubicBezTo>
                  <a:cubicBezTo>
                    <a:pt x="671" y="718"/>
                    <a:pt x="695" y="575"/>
                    <a:pt x="790" y="431"/>
                  </a:cubicBezTo>
                  <a:cubicBezTo>
                    <a:pt x="934" y="264"/>
                    <a:pt x="1078" y="168"/>
                    <a:pt x="1293" y="120"/>
                  </a:cubicBezTo>
                  <a:cubicBezTo>
                    <a:pt x="1269" y="0"/>
                    <a:pt x="1269" y="0"/>
                    <a:pt x="1269" y="0"/>
                  </a:cubicBezTo>
                  <a:cubicBezTo>
                    <a:pt x="886" y="0"/>
                    <a:pt x="551" y="143"/>
                    <a:pt x="239" y="407"/>
                  </a:cubicBezTo>
                  <a:cubicBezTo>
                    <a:pt x="72" y="598"/>
                    <a:pt x="0" y="790"/>
                    <a:pt x="0" y="982"/>
                  </a:cubicBezTo>
                  <a:cubicBezTo>
                    <a:pt x="0" y="1293"/>
                    <a:pt x="96" y="1533"/>
                    <a:pt x="312" y="1700"/>
                  </a:cubicBezTo>
                  <a:cubicBezTo>
                    <a:pt x="456" y="1820"/>
                    <a:pt x="623" y="1939"/>
                    <a:pt x="886" y="2034"/>
                  </a:cubicBezTo>
                  <a:cubicBezTo>
                    <a:pt x="1652" y="2322"/>
                    <a:pt x="1652" y="2322"/>
                    <a:pt x="1652" y="2322"/>
                  </a:cubicBezTo>
                  <a:cubicBezTo>
                    <a:pt x="1868" y="2394"/>
                    <a:pt x="2012" y="2441"/>
                    <a:pt x="2084" y="2489"/>
                  </a:cubicBezTo>
                  <a:cubicBezTo>
                    <a:pt x="2251" y="2537"/>
                    <a:pt x="2371" y="2657"/>
                    <a:pt x="2419" y="2800"/>
                  </a:cubicBezTo>
                  <a:cubicBezTo>
                    <a:pt x="2443" y="2849"/>
                    <a:pt x="2443" y="2896"/>
                    <a:pt x="2443" y="2944"/>
                  </a:cubicBezTo>
                  <a:cubicBezTo>
                    <a:pt x="2443" y="3088"/>
                    <a:pt x="2419" y="3207"/>
                    <a:pt x="2323" y="3328"/>
                  </a:cubicBezTo>
                  <a:cubicBezTo>
                    <a:pt x="2203" y="3519"/>
                    <a:pt x="1964" y="3615"/>
                    <a:pt x="1605" y="3639"/>
                  </a:cubicBezTo>
                  <a:cubicBezTo>
                    <a:pt x="1629" y="3758"/>
                    <a:pt x="1629" y="3758"/>
                    <a:pt x="1629" y="3758"/>
                  </a:cubicBezTo>
                  <a:cubicBezTo>
                    <a:pt x="1964" y="3782"/>
                    <a:pt x="2299" y="3686"/>
                    <a:pt x="2634" y="3519"/>
                  </a:cubicBezTo>
                  <a:cubicBezTo>
                    <a:pt x="2898" y="3375"/>
                    <a:pt x="3065" y="3111"/>
                    <a:pt x="3089" y="2728"/>
                  </a:cubicBezTo>
                  <a:cubicBezTo>
                    <a:pt x="3089" y="2417"/>
                    <a:pt x="2921" y="2058"/>
                    <a:pt x="2587" y="184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" name="Freeform: Shape 14">
              <a:extLst>
                <a:ext uri="{FF2B5EF4-FFF2-40B4-BE49-F238E27FC236}">
                  <a16:creationId xmlns:a16="http://schemas.microsoft.com/office/drawing/2014/main" id="{DC98DEC6-A806-AABA-E135-4037580FFD43}"/>
                </a:ext>
              </a:extLst>
            </p:cNvPr>
            <p:cNvSpPr/>
            <p:nvPr userDrawn="1"/>
          </p:nvSpPr>
          <p:spPr>
            <a:xfrm>
              <a:off x="5468760" y="2187000"/>
              <a:ext cx="1499759" cy="13266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167" h="3686">
                  <a:moveTo>
                    <a:pt x="3161" y="0"/>
                  </a:moveTo>
                  <a:cubicBezTo>
                    <a:pt x="3137" y="143"/>
                    <a:pt x="3137" y="143"/>
                    <a:pt x="3137" y="143"/>
                  </a:cubicBezTo>
                  <a:cubicBezTo>
                    <a:pt x="3497" y="264"/>
                    <a:pt x="3473" y="431"/>
                    <a:pt x="3448" y="551"/>
                  </a:cubicBezTo>
                  <a:cubicBezTo>
                    <a:pt x="2371" y="3088"/>
                    <a:pt x="2371" y="3088"/>
                    <a:pt x="2371" y="3088"/>
                  </a:cubicBezTo>
                  <a:cubicBezTo>
                    <a:pt x="1245" y="526"/>
                    <a:pt x="1245" y="526"/>
                    <a:pt x="1245" y="526"/>
                  </a:cubicBezTo>
                  <a:cubicBezTo>
                    <a:pt x="1245" y="383"/>
                    <a:pt x="1222" y="239"/>
                    <a:pt x="1533" y="143"/>
                  </a:cubicBezTo>
                  <a:cubicBezTo>
                    <a:pt x="1509" y="0"/>
                    <a:pt x="1509" y="0"/>
                    <a:pt x="1509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68" y="192"/>
                    <a:pt x="264" y="311"/>
                    <a:pt x="360" y="551"/>
                  </a:cubicBezTo>
                  <a:cubicBezTo>
                    <a:pt x="1701" y="3686"/>
                    <a:pt x="1701" y="3686"/>
                    <a:pt x="1701" y="3686"/>
                  </a:cubicBezTo>
                  <a:cubicBezTo>
                    <a:pt x="2467" y="3686"/>
                    <a:pt x="2467" y="3686"/>
                    <a:pt x="2467" y="3686"/>
                  </a:cubicBezTo>
                  <a:cubicBezTo>
                    <a:pt x="3856" y="479"/>
                    <a:pt x="3856" y="479"/>
                    <a:pt x="3856" y="479"/>
                  </a:cubicBezTo>
                  <a:cubicBezTo>
                    <a:pt x="3927" y="287"/>
                    <a:pt x="3999" y="192"/>
                    <a:pt x="4167" y="143"/>
                  </a:cubicBezTo>
                  <a:cubicBezTo>
                    <a:pt x="4143" y="0"/>
                    <a:pt x="4143" y="0"/>
                    <a:pt x="414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x-none" sz="1800" b="0" i="0" u="none" strike="noStrike" kern="1200">
                <a:ln>
                  <a:noFill/>
                </a:ln>
                <a:solidFill>
                  <a:schemeClr val="tx1"/>
                </a:solidFill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C7A46F28-0F06-A9B7-F1E1-4F42A979AA97}"/>
              </a:ext>
            </a:extLst>
          </p:cNvPr>
          <p:cNvSpPr txBox="1">
            <a:spLocks/>
          </p:cNvSpPr>
          <p:nvPr/>
        </p:nvSpPr>
        <p:spPr>
          <a:xfrm>
            <a:off x="406208" y="4867274"/>
            <a:ext cx="3933825" cy="27622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1300" b="0" i="0" kern="1200">
                <a:solidFill>
                  <a:schemeClr val="tx1"/>
                </a:solidFill>
                <a:latin typeface="Calibri Regular" charset="0"/>
                <a:ea typeface="Calibri" charset="0"/>
                <a:cs typeface="Calibri Regular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50" spc="38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© Novus, a Gallup Nordic company - 2026. All rights reserved. </a:t>
            </a:r>
            <a:endParaRPr lang="sv-SE" sz="1050" spc="38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77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hf hdr="0" ftr="0"/>
  <p:txStyles>
    <p:titleStyle>
      <a:lvl1pPr algn="ctr" defTabSz="342900" rtl="0" eaLnBrk="1" latinLnBrk="0" hangingPunct="1">
        <a:spcBef>
          <a:spcPct val="0"/>
        </a:spcBef>
        <a:buNone/>
        <a:defRPr sz="3300" b="0" i="0" kern="1200">
          <a:solidFill>
            <a:schemeClr val="tx1"/>
          </a:solidFill>
          <a:latin typeface="Corbel"/>
          <a:ea typeface="+mj-ea"/>
          <a:cs typeface="Corbe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Bookman Old Style"/>
          <a:ea typeface="+mn-ea"/>
          <a:cs typeface="Bookman Old Style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Bookman Old Style"/>
          <a:ea typeface="+mn-ea"/>
          <a:cs typeface="Bookman Old Style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Bookman Old Style"/>
          <a:ea typeface="+mn-ea"/>
          <a:cs typeface="Bookman Old Style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Bookman Old Style"/>
          <a:ea typeface="+mn-ea"/>
          <a:cs typeface="Bookman Old Style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Bookman Old Style"/>
          <a:ea typeface="+mn-ea"/>
          <a:cs typeface="Bookman Old Style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602">
          <p15:clr>
            <a:srgbClr val="F26B43"/>
          </p15:clr>
        </p15:guide>
        <p15:guide id="2" pos="158">
          <p15:clr>
            <a:srgbClr val="F26B43"/>
          </p15:clr>
        </p15:guide>
        <p15:guide id="3" orient="horz" pos="211">
          <p15:clr>
            <a:srgbClr val="F26B43"/>
          </p15:clr>
        </p15:guide>
        <p15:guide id="4" orient="horz" pos="3065">
          <p15:clr>
            <a:srgbClr val="F26B43"/>
          </p15:clr>
        </p15:guide>
        <p15:guide id="6" orient="horz" pos="2981">
          <p15:clr>
            <a:srgbClr val="F26B43"/>
          </p15:clr>
        </p15:guide>
        <p15:guide id="7" orient="horz" pos="1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2278325" y="771550"/>
            <a:ext cx="4986441" cy="1938300"/>
          </a:xfrm>
        </p:spPr>
        <p:txBody>
          <a:bodyPr lIns="91440" tIns="45720" rIns="91440" bIns="45720" anchor="b"/>
          <a:lstStyle/>
          <a:p>
            <a:r>
              <a:rPr lang="sv-SE" b="1"/>
              <a:t>Prisstatistik Gotlandstrafiken</a:t>
            </a:r>
            <a:endParaRPr lang="sv-SE" sz="1200" b="1"/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ACBB97D8-E204-CC38-B444-786670C792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/>
              <a:t>Erik Bäckström, analytiker, Regional utveckling</a:t>
            </a:r>
          </a:p>
        </p:txBody>
      </p:sp>
    </p:spTree>
    <p:extLst>
      <p:ext uri="{BB962C8B-B14F-4D97-AF65-F5344CB8AC3E}">
        <p14:creationId xmlns:p14="http://schemas.microsoft.com/office/powerpoint/2010/main" val="923786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AC529-2623-2B73-CE22-B3D18A490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81803A-C1DD-1D6A-5DB3-EC57566C0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752" y="146088"/>
            <a:ext cx="7845471" cy="1214712"/>
          </a:xfrm>
        </p:spPr>
        <p:txBody>
          <a:bodyPr/>
          <a:lstStyle/>
          <a:p>
            <a:r>
              <a:rPr lang="sv-SE" sz="1400" dirty="0">
                <a:solidFill>
                  <a:schemeClr val="bg2">
                    <a:lumMod val="10000"/>
                  </a:schemeClr>
                </a:solidFill>
              </a:rPr>
              <a:t>Biljettprisers påverkan för resande till och från Gotland: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2000" b="1" dirty="0">
                <a:solidFill>
                  <a:srgbClr val="0070C0"/>
                </a:solidFill>
              </a:rPr>
              <a:t>I vilken grad påverkar biljettpriserna i färjetrafiken ditt resande till och från Gotland?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800" dirty="0">
                <a:solidFill>
                  <a:schemeClr val="bg2">
                    <a:lumMod val="10000"/>
                  </a:schemeClr>
                </a:solidFill>
              </a:rPr>
              <a:t>Bas: Gotlänningar. n = 359. Konfidensnivå 95%</a:t>
            </a:r>
            <a:br>
              <a:rPr lang="sv-SE" sz="8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800" dirty="0">
                <a:solidFill>
                  <a:schemeClr val="bg2">
                    <a:lumMod val="10000"/>
                  </a:schemeClr>
                </a:solidFill>
              </a:rPr>
              <a:t>Källa: </a:t>
            </a:r>
            <a:r>
              <a:rPr lang="sv-SE" sz="800" dirty="0" err="1">
                <a:solidFill>
                  <a:schemeClr val="bg2">
                    <a:lumMod val="10000"/>
                  </a:schemeClr>
                </a:solidFill>
              </a:rPr>
              <a:t>Novus</a:t>
            </a:r>
            <a:endParaRPr lang="sv-SE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B50E565-A5AA-7A9D-FF12-9317DC7433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0" r="3385" b="2873"/>
          <a:stretch>
            <a:fillRect/>
          </a:stretch>
        </p:blipFill>
        <p:spPr>
          <a:xfrm>
            <a:off x="824752" y="1455979"/>
            <a:ext cx="7896182" cy="286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90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7ABDB-E7D2-4376-C7C4-12E8EC9B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A3917F-6F68-B610-BE24-8AC17C42A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81539"/>
            <a:ext cx="8064408" cy="1495261"/>
          </a:xfrm>
        </p:spPr>
        <p:txBody>
          <a:bodyPr/>
          <a:lstStyle/>
          <a:p>
            <a:r>
              <a:rPr lang="sv-SE" sz="1400" dirty="0">
                <a:solidFill>
                  <a:schemeClr val="bg2">
                    <a:lumMod val="10000"/>
                  </a:schemeClr>
                </a:solidFill>
              </a:rPr>
              <a:t>Biljettprisers påverkan för besök till Gotland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2000" b="1" dirty="0">
                <a:solidFill>
                  <a:srgbClr val="0070C0"/>
                </a:solidFill>
              </a:rPr>
              <a:t>Hur påverkar biljettpriserna i färjetrafiken möjligheten för de släktingar och vänner som inte bor på Gotland att besöka dig?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800" dirty="0">
                <a:solidFill>
                  <a:schemeClr val="bg2">
                    <a:lumMod val="10000"/>
                  </a:schemeClr>
                </a:solidFill>
              </a:rPr>
              <a:t>Bas: Gotlänningar. n = 359. Konfidensnivå 95%</a:t>
            </a:r>
            <a:br>
              <a:rPr lang="sv-SE" sz="8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800" dirty="0">
                <a:solidFill>
                  <a:schemeClr val="bg2">
                    <a:lumMod val="10000"/>
                  </a:schemeClr>
                </a:solidFill>
              </a:rPr>
              <a:t>Källa: </a:t>
            </a:r>
            <a:r>
              <a:rPr lang="sv-SE" sz="800" dirty="0" err="1">
                <a:solidFill>
                  <a:schemeClr val="bg2">
                    <a:lumMod val="10000"/>
                  </a:schemeClr>
                </a:solidFill>
              </a:rPr>
              <a:t>Novus</a:t>
            </a:r>
            <a:endParaRPr lang="sv-SE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F996203-591D-263F-58C3-7A30B53748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9" r="2750" b="2781"/>
          <a:stretch>
            <a:fillRect/>
          </a:stretch>
        </p:blipFill>
        <p:spPr>
          <a:xfrm>
            <a:off x="899592" y="1483200"/>
            <a:ext cx="7888519" cy="282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67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ABADA-07FA-B782-562A-2382ABBA2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0F286253-6D35-A7CB-9247-94B692AE6A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5905" b="3103"/>
          <a:stretch>
            <a:fillRect/>
          </a:stretch>
        </p:blipFill>
        <p:spPr>
          <a:xfrm>
            <a:off x="899591" y="1389599"/>
            <a:ext cx="8003545" cy="293430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05A7973-0526-4390-EC19-3AF9EBBCF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1" y="184272"/>
            <a:ext cx="7848872" cy="1270643"/>
          </a:xfrm>
        </p:spPr>
        <p:txBody>
          <a:bodyPr/>
          <a:lstStyle/>
          <a:p>
            <a:r>
              <a:rPr lang="sv-SE" sz="1400" dirty="0">
                <a:solidFill>
                  <a:schemeClr val="bg2">
                    <a:lumMod val="10000"/>
                  </a:schemeClr>
                </a:solidFill>
              </a:rPr>
              <a:t>Biljettprisers påverkan för tankar om flytt från Gotland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2000" b="1" dirty="0">
                <a:solidFill>
                  <a:srgbClr val="0070C0"/>
                </a:solidFill>
              </a:rPr>
              <a:t>Har biljettpriserna för att resa till och från Gotland </a:t>
            </a:r>
            <a:br>
              <a:rPr lang="sv-SE" sz="2000" b="1" dirty="0">
                <a:solidFill>
                  <a:srgbClr val="0070C0"/>
                </a:solidFill>
              </a:rPr>
            </a:br>
            <a:r>
              <a:rPr lang="sv-SE" sz="2000" b="1" dirty="0">
                <a:solidFill>
                  <a:srgbClr val="0070C0"/>
                </a:solidFill>
              </a:rPr>
              <a:t>påverkat dina tankar om att bo kvar på Gotland?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800" dirty="0">
                <a:solidFill>
                  <a:schemeClr val="bg2">
                    <a:lumMod val="10000"/>
                  </a:schemeClr>
                </a:solidFill>
              </a:rPr>
              <a:t>Bas: Gotlänningar. n = 359. Konfidensnivå 95%</a:t>
            </a:r>
            <a:br>
              <a:rPr lang="sv-SE" sz="8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800" dirty="0">
                <a:solidFill>
                  <a:schemeClr val="bg2">
                    <a:lumMod val="10000"/>
                  </a:schemeClr>
                </a:solidFill>
              </a:rPr>
              <a:t>Källa: </a:t>
            </a:r>
            <a:r>
              <a:rPr lang="sv-SE" sz="800" dirty="0" err="1">
                <a:solidFill>
                  <a:schemeClr val="bg2">
                    <a:lumMod val="10000"/>
                  </a:schemeClr>
                </a:solidFill>
              </a:rPr>
              <a:t>Novus</a:t>
            </a:r>
            <a:br>
              <a:rPr lang="sv-SE" sz="1100" dirty="0">
                <a:solidFill>
                  <a:schemeClr val="bg2">
                    <a:lumMod val="10000"/>
                  </a:schemeClr>
                </a:solidFill>
              </a:rPr>
            </a:br>
            <a:endParaRPr lang="sv-SE" sz="11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397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shållare för bild 10" descr="En bild som visar text, utomhus, skylt, himmel&#10;&#10;AI-genererat innehåll kan vara felaktigt.">
            <a:extLst>
              <a:ext uri="{FF2B5EF4-FFF2-40B4-BE49-F238E27FC236}">
                <a16:creationId xmlns:a16="http://schemas.microsoft.com/office/drawing/2014/main" id="{19130505-6170-62FA-D138-81BDED0ABA0C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3BAE7F7-D7C3-3AD9-31E2-1B11BF5E83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64280" y="2644696"/>
            <a:ext cx="3780648" cy="1708330"/>
          </a:xfrm>
          <a:solidFill>
            <a:schemeClr val="accent5">
              <a:alpha val="80000"/>
            </a:schemeClr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700"/>
              </a:spcAft>
            </a:pPr>
            <a:r>
              <a:rPr lang="sv-SE" sz="2800" b="1"/>
              <a:t>Prisutveckling under avtalsperioden</a:t>
            </a:r>
            <a:endParaRPr lang="en-US">
              <a:ea typeface="Tahoma"/>
              <a:cs typeface="Tahoma"/>
            </a:endParaRPr>
          </a:p>
          <a:p>
            <a:r>
              <a:rPr lang="sv-SE" sz="1200"/>
              <a:t>Uppdatering med 2025 års siffror</a:t>
            </a:r>
            <a:endParaRPr lang="sv-SE" sz="1200">
              <a:ea typeface="Tahoma"/>
              <a:cs typeface="Tahoma"/>
            </a:endParaRPr>
          </a:p>
        </p:txBody>
      </p:sp>
      <p:pic>
        <p:nvPicPr>
          <p:cNvPr id="8" name="Platshållare för bild 7" descr="En bild som visar text, Teckensnitt, Grafik, clipart&#10;&#10;AI-genererat innehåll kan vara felaktigt.">
            <a:extLst>
              <a:ext uri="{FF2B5EF4-FFF2-40B4-BE49-F238E27FC236}">
                <a16:creationId xmlns:a16="http://schemas.microsoft.com/office/drawing/2014/main" id="{D254DA25-74EA-9548-948A-3EE2AE84240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" r="174"/>
          <a:stretch/>
        </p:blipFill>
        <p:spPr/>
      </p:pic>
    </p:spTree>
    <p:extLst>
      <p:ext uri="{BB962C8B-B14F-4D97-AF65-F5344CB8AC3E}">
        <p14:creationId xmlns:p14="http://schemas.microsoft.com/office/powerpoint/2010/main" val="49898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5">
            <a:extLst>
              <a:ext uri="{FF2B5EF4-FFF2-40B4-BE49-F238E27FC236}">
                <a16:creationId xmlns:a16="http://schemas.microsoft.com/office/drawing/2014/main" id="{2CD676C7-5548-6BCB-7FDF-6907918B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36464"/>
            <a:ext cx="7848872" cy="923046"/>
          </a:xfrm>
        </p:spPr>
        <p:txBody>
          <a:bodyPr anchor="t"/>
          <a:lstStyle/>
          <a:p>
            <a:r>
              <a:rPr lang="sv-SE" sz="3200" b="1">
                <a:solidFill>
                  <a:schemeClr val="bg2">
                    <a:lumMod val="10000"/>
                  </a:schemeClr>
                </a:solidFill>
              </a:rPr>
              <a:t>Prisutveckling olika färdmedel</a:t>
            </a:r>
            <a:br>
              <a:rPr lang="sv-SE" sz="2000" b="1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800" b="1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sv-SE" sz="2000" b="1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1600">
                <a:solidFill>
                  <a:schemeClr val="bg2">
                    <a:lumMod val="10000"/>
                  </a:schemeClr>
                </a:solidFill>
              </a:rPr>
              <a:t>2017–2024, Snittpriser</a:t>
            </a:r>
            <a:r>
              <a:rPr lang="sv-SE" sz="1600">
                <a:solidFill>
                  <a:srgbClr val="0070C0"/>
                </a:solidFill>
              </a:rPr>
              <a:t>*</a:t>
            </a:r>
            <a:r>
              <a:rPr lang="sv-SE" sz="1600">
                <a:solidFill>
                  <a:schemeClr val="bg2">
                    <a:lumMod val="10000"/>
                  </a:schemeClr>
                </a:solidFill>
              </a:rPr>
              <a:t> och färdmedelsspecifika </a:t>
            </a:r>
            <a:r>
              <a:rPr lang="sv-SE" sz="1600" err="1">
                <a:solidFill>
                  <a:schemeClr val="bg2">
                    <a:lumMod val="10000"/>
                  </a:schemeClr>
                </a:solidFill>
              </a:rPr>
              <a:t>KPI:er</a:t>
            </a:r>
            <a:endParaRPr lang="sv-SE" sz="1600">
              <a:solidFill>
                <a:schemeClr val="bg2">
                  <a:lumMod val="10000"/>
                </a:schemeClr>
              </a:solidFill>
              <a:ea typeface="Tahoma"/>
              <a:cs typeface="Tahoma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14CB69FE-C7E3-66C8-26ED-B3317A73C9B8}"/>
              </a:ext>
            </a:extLst>
          </p:cNvPr>
          <p:cNvSpPr txBox="1"/>
          <p:nvPr/>
        </p:nvSpPr>
        <p:spPr>
          <a:xfrm>
            <a:off x="899592" y="4568944"/>
            <a:ext cx="630070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*Genomsnittspriset för samtliga sålda biljetter (Gotlandsrabatt) under ett trafikår</a:t>
            </a:r>
            <a:endParaRPr lang="sv-SE" sz="9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Intäkterna / Resandevolym = Snittpris</a:t>
            </a:r>
            <a:endParaRPr lang="sv-SE" sz="9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967CC77-FC93-4EB7-0E16-7C6E1E4F4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347614"/>
            <a:ext cx="6372200" cy="313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93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9BB7B-8088-4115-59B2-92946DA77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5">
            <a:extLst>
              <a:ext uri="{FF2B5EF4-FFF2-40B4-BE49-F238E27FC236}">
                <a16:creationId xmlns:a16="http://schemas.microsoft.com/office/drawing/2014/main" id="{0D43093A-C5A9-63C7-170E-4F56A6EDA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36464"/>
            <a:ext cx="7848872" cy="970671"/>
          </a:xfrm>
        </p:spPr>
        <p:txBody>
          <a:bodyPr anchor="t"/>
          <a:lstStyle/>
          <a:p>
            <a:r>
              <a:rPr lang="sv-SE" sz="3200" b="1">
                <a:solidFill>
                  <a:schemeClr val="bg2">
                    <a:lumMod val="10000"/>
                  </a:schemeClr>
                </a:solidFill>
              </a:rPr>
              <a:t>Prisutveckling olika färdmedel</a:t>
            </a:r>
            <a:br>
              <a:rPr lang="sv-SE" sz="2000" b="1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800" b="1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sv-SE" sz="2000" b="1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1600">
                <a:solidFill>
                  <a:schemeClr val="bg2">
                    <a:lumMod val="10000"/>
                  </a:schemeClr>
                </a:solidFill>
              </a:rPr>
              <a:t>2017–2025, Snittpriser</a:t>
            </a:r>
            <a:r>
              <a:rPr lang="sv-SE" sz="1600">
                <a:solidFill>
                  <a:srgbClr val="0070C0"/>
                </a:solidFill>
              </a:rPr>
              <a:t>*</a:t>
            </a:r>
            <a:r>
              <a:rPr lang="sv-SE" sz="1600">
                <a:solidFill>
                  <a:schemeClr val="bg2">
                    <a:lumMod val="10000"/>
                  </a:schemeClr>
                </a:solidFill>
              </a:rPr>
              <a:t> och färdmedelsspecifika </a:t>
            </a:r>
            <a:r>
              <a:rPr lang="sv-SE" sz="1600" err="1">
                <a:solidFill>
                  <a:schemeClr val="bg2">
                    <a:lumMod val="10000"/>
                  </a:schemeClr>
                </a:solidFill>
              </a:rPr>
              <a:t>KPI:er</a:t>
            </a:r>
            <a:endParaRPr lang="sv-SE" sz="16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B61BB6B-8235-B777-15F3-558372414A86}"/>
              </a:ext>
            </a:extLst>
          </p:cNvPr>
          <p:cNvSpPr txBox="1"/>
          <p:nvPr/>
        </p:nvSpPr>
        <p:spPr>
          <a:xfrm>
            <a:off x="899592" y="4568944"/>
            <a:ext cx="630070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*Genomsnittspriset för samtliga sålda biljetter (Gotlandsrabatt) under ett trafikår</a:t>
            </a:r>
            <a:endParaRPr lang="sv-SE" sz="9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Intäkterna / Resandevolym = Snittpris</a:t>
            </a:r>
            <a:endParaRPr lang="sv-SE" sz="9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6326775-AED5-2DA3-433B-B46AB628F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347614"/>
            <a:ext cx="6361388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63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18191-90B7-5770-CA7D-DF060F01E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5">
            <a:extLst>
              <a:ext uri="{FF2B5EF4-FFF2-40B4-BE49-F238E27FC236}">
                <a16:creationId xmlns:a16="http://schemas.microsoft.com/office/drawing/2014/main" id="{E13A0A1C-1CAD-8301-F093-D80A65A4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36464"/>
            <a:ext cx="7848872" cy="877804"/>
          </a:xfrm>
        </p:spPr>
        <p:txBody>
          <a:bodyPr anchor="t"/>
          <a:lstStyle/>
          <a:p>
            <a:r>
              <a:rPr lang="sv-SE" sz="2000" b="1" dirty="0">
                <a:solidFill>
                  <a:schemeClr val="bg2">
                    <a:lumMod val="10000"/>
                  </a:schemeClr>
                </a:solidFill>
              </a:rPr>
              <a:t>Prisutveckling gotlänningar och gotlänningars fordon</a:t>
            </a:r>
            <a:br>
              <a:rPr lang="sv-SE" sz="2000" b="1" dirty="0"/>
            </a:br>
            <a:r>
              <a:rPr lang="sv-SE" sz="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sv-SE" sz="2000" b="1" dirty="0"/>
            </a:br>
            <a:r>
              <a:rPr lang="sv-SE" sz="1600">
                <a:solidFill>
                  <a:schemeClr val="bg2">
                    <a:lumMod val="10000"/>
                  </a:schemeClr>
                </a:solidFill>
              </a:rPr>
              <a:t>2017–2025, Snittpriser</a:t>
            </a:r>
            <a:r>
              <a:rPr lang="sv-SE" sz="1600" dirty="0">
                <a:solidFill>
                  <a:srgbClr val="0070C0"/>
                </a:solidFill>
              </a:rPr>
              <a:t>*</a:t>
            </a:r>
            <a:endParaRPr lang="sv-SE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4B7B317-354C-73FB-BB47-0E470A518245}"/>
              </a:ext>
            </a:extLst>
          </p:cNvPr>
          <p:cNvSpPr txBox="1"/>
          <p:nvPr/>
        </p:nvSpPr>
        <p:spPr>
          <a:xfrm>
            <a:off x="899592" y="4568944"/>
            <a:ext cx="630070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*Genomsnittspriset för samtliga sålda biljetter (Gotlandsrabatt) under ett trafikår</a:t>
            </a:r>
            <a:endParaRPr lang="sv-SE" sz="9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Intäkterna / Resandevolym = Snittpris</a:t>
            </a:r>
            <a:endParaRPr lang="sv-SE" sz="9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5C87754-853C-AEBC-A672-79C7E6E9F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275606"/>
            <a:ext cx="6229371" cy="3132000"/>
          </a:xfrm>
          <a:prstGeom prst="rect">
            <a:avLst/>
          </a:prstGeom>
        </p:spPr>
      </p:pic>
      <p:sp>
        <p:nvSpPr>
          <p:cNvPr id="6" name="Flödesschema: Koppling 5">
            <a:extLst>
              <a:ext uri="{FF2B5EF4-FFF2-40B4-BE49-F238E27FC236}">
                <a16:creationId xmlns:a16="http://schemas.microsoft.com/office/drawing/2014/main" id="{5EE059F8-1CCE-3BA5-51A7-A3EA6AD51394}"/>
              </a:ext>
            </a:extLst>
          </p:cNvPr>
          <p:cNvSpPr/>
          <p:nvPr/>
        </p:nvSpPr>
        <p:spPr>
          <a:xfrm>
            <a:off x="6022841" y="2465086"/>
            <a:ext cx="72008" cy="72008"/>
          </a:xfrm>
          <a:prstGeom prst="flowChartConnector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lödesschema: Koppling 8">
            <a:extLst>
              <a:ext uri="{FF2B5EF4-FFF2-40B4-BE49-F238E27FC236}">
                <a16:creationId xmlns:a16="http://schemas.microsoft.com/office/drawing/2014/main" id="{D81B754E-E99D-DF9E-80B2-E71B89757AF4}"/>
              </a:ext>
            </a:extLst>
          </p:cNvPr>
          <p:cNvSpPr/>
          <p:nvPr/>
        </p:nvSpPr>
        <p:spPr>
          <a:xfrm>
            <a:off x="6014183" y="1775823"/>
            <a:ext cx="72008" cy="72008"/>
          </a:xfrm>
          <a:prstGeom prst="flowChartConnector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Flödesschema: Koppling 9">
            <a:extLst>
              <a:ext uri="{FF2B5EF4-FFF2-40B4-BE49-F238E27FC236}">
                <a16:creationId xmlns:a16="http://schemas.microsoft.com/office/drawing/2014/main" id="{1056E961-42F2-4076-1241-2E20C5F71C12}"/>
              </a:ext>
            </a:extLst>
          </p:cNvPr>
          <p:cNvSpPr/>
          <p:nvPr/>
        </p:nvSpPr>
        <p:spPr>
          <a:xfrm>
            <a:off x="6686128" y="1528173"/>
            <a:ext cx="72008" cy="72008"/>
          </a:xfrm>
          <a:prstGeom prst="flowChartConnector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Flödesschema: Koppling 10">
            <a:extLst>
              <a:ext uri="{FF2B5EF4-FFF2-40B4-BE49-F238E27FC236}">
                <a16:creationId xmlns:a16="http://schemas.microsoft.com/office/drawing/2014/main" id="{3933C4C2-4E79-FD1F-F335-07E18E376887}"/>
              </a:ext>
            </a:extLst>
          </p:cNvPr>
          <p:cNvSpPr/>
          <p:nvPr/>
        </p:nvSpPr>
        <p:spPr>
          <a:xfrm>
            <a:off x="6677469" y="1976713"/>
            <a:ext cx="72008" cy="72008"/>
          </a:xfrm>
          <a:prstGeom prst="flowChartConnector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7D008DA1-6B25-D31E-58AF-F7C56C5C6B7B}"/>
              </a:ext>
            </a:extLst>
          </p:cNvPr>
          <p:cNvCxnSpPr/>
          <p:nvPr/>
        </p:nvCxnSpPr>
        <p:spPr>
          <a:xfrm flipH="1">
            <a:off x="5940152" y="1564177"/>
            <a:ext cx="737317" cy="0"/>
          </a:xfrm>
          <a:prstGeom prst="line">
            <a:avLst/>
          </a:prstGeom>
          <a:ln w="9525">
            <a:solidFill>
              <a:schemeClr val="bg2">
                <a:lumMod val="1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A4128C08-E250-B903-9332-55D592FF5703}"/>
              </a:ext>
            </a:extLst>
          </p:cNvPr>
          <p:cNvCxnSpPr/>
          <p:nvPr/>
        </p:nvCxnSpPr>
        <p:spPr>
          <a:xfrm flipH="1">
            <a:off x="5921102" y="2012718"/>
            <a:ext cx="737317" cy="0"/>
          </a:xfrm>
          <a:prstGeom prst="line">
            <a:avLst/>
          </a:prstGeom>
          <a:ln w="9525">
            <a:solidFill>
              <a:schemeClr val="bg2">
                <a:lumMod val="1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pilkoppling 16">
            <a:extLst>
              <a:ext uri="{FF2B5EF4-FFF2-40B4-BE49-F238E27FC236}">
                <a16:creationId xmlns:a16="http://schemas.microsoft.com/office/drawing/2014/main" id="{8E45A101-A81C-4997-DECC-B829983B7B2E}"/>
              </a:ext>
            </a:extLst>
          </p:cNvPr>
          <p:cNvCxnSpPr/>
          <p:nvPr/>
        </p:nvCxnSpPr>
        <p:spPr>
          <a:xfrm flipV="1">
            <a:off x="6058845" y="2048721"/>
            <a:ext cx="0" cy="416365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pilkoppling 17">
            <a:extLst>
              <a:ext uri="{FF2B5EF4-FFF2-40B4-BE49-F238E27FC236}">
                <a16:creationId xmlns:a16="http://schemas.microsoft.com/office/drawing/2014/main" id="{F0DA714D-36EE-F170-E4BA-23B7DFF855AD}"/>
              </a:ext>
            </a:extLst>
          </p:cNvPr>
          <p:cNvCxnSpPr>
            <a:cxnSpLocks/>
          </p:cNvCxnSpPr>
          <p:nvPr/>
        </p:nvCxnSpPr>
        <p:spPr>
          <a:xfrm flipV="1">
            <a:off x="6050187" y="1600181"/>
            <a:ext cx="0" cy="201600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ktangel 19">
            <a:extLst>
              <a:ext uri="{FF2B5EF4-FFF2-40B4-BE49-F238E27FC236}">
                <a16:creationId xmlns:a16="http://schemas.microsoft.com/office/drawing/2014/main" id="{354832F9-7F53-E519-A11C-A2751E2F85DC}"/>
              </a:ext>
            </a:extLst>
          </p:cNvPr>
          <p:cNvSpPr/>
          <p:nvPr/>
        </p:nvSpPr>
        <p:spPr>
          <a:xfrm>
            <a:off x="6012160" y="1804546"/>
            <a:ext cx="737317" cy="216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00" b="1">
                <a:solidFill>
                  <a:schemeClr val="accent5"/>
                </a:solidFill>
              </a:rPr>
              <a:t>+11,1 %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E803D76A-13F1-AB1B-4CCA-D54564344D87}"/>
              </a:ext>
            </a:extLst>
          </p:cNvPr>
          <p:cNvSpPr/>
          <p:nvPr/>
        </p:nvSpPr>
        <p:spPr>
          <a:xfrm>
            <a:off x="6100432" y="1351810"/>
            <a:ext cx="648072" cy="216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00" b="1">
                <a:solidFill>
                  <a:schemeClr val="accent5"/>
                </a:solidFill>
              </a:rPr>
              <a:t>+4,7 %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ADF7D819-1E34-4D33-6B4A-3F99BD1D4AE1}"/>
              </a:ext>
            </a:extLst>
          </p:cNvPr>
          <p:cNvSpPr/>
          <p:nvPr/>
        </p:nvSpPr>
        <p:spPr>
          <a:xfrm>
            <a:off x="5868145" y="1223652"/>
            <a:ext cx="905950" cy="2736304"/>
          </a:xfrm>
          <a:prstGeom prst="rect">
            <a:avLst/>
          </a:prstGeom>
          <a:solidFill>
            <a:schemeClr val="accent4">
              <a:lumMod val="20000"/>
              <a:lumOff val="8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00" b="1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06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5">
            <a:extLst>
              <a:ext uri="{FF2B5EF4-FFF2-40B4-BE49-F238E27FC236}">
                <a16:creationId xmlns:a16="http://schemas.microsoft.com/office/drawing/2014/main" id="{522B70FE-417A-4582-0D1D-2A015AE2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36464"/>
            <a:ext cx="7848872" cy="877804"/>
          </a:xfrm>
        </p:spPr>
        <p:txBody>
          <a:bodyPr anchor="t"/>
          <a:lstStyle/>
          <a:p>
            <a:r>
              <a:rPr lang="sv-SE" sz="2000" b="1">
                <a:solidFill>
                  <a:schemeClr val="bg2">
                    <a:lumMod val="10000"/>
                  </a:schemeClr>
                </a:solidFill>
              </a:rPr>
              <a:t>Prisutveckling passagerare, gotlänningar och besökare</a:t>
            </a:r>
            <a:br>
              <a:rPr lang="sv-SE" sz="2000" b="1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600" b="1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sv-SE" sz="2000" b="1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1600">
                <a:solidFill>
                  <a:schemeClr val="bg2">
                    <a:lumMod val="10000"/>
                  </a:schemeClr>
                </a:solidFill>
              </a:rPr>
              <a:t>2017–2025, Snittpriser</a:t>
            </a:r>
            <a:r>
              <a:rPr lang="sv-SE" sz="1600">
                <a:solidFill>
                  <a:srgbClr val="0070C0"/>
                </a:solidFill>
              </a:rPr>
              <a:t>*</a:t>
            </a:r>
            <a:endParaRPr lang="sv-SE" sz="16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57C8473-8292-93C1-76EC-CC2C2123BF0F}"/>
              </a:ext>
            </a:extLst>
          </p:cNvPr>
          <p:cNvSpPr txBox="1"/>
          <p:nvPr/>
        </p:nvSpPr>
        <p:spPr>
          <a:xfrm>
            <a:off x="899592" y="4568944"/>
            <a:ext cx="630070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*Genomsnittspriset för samtliga sålda biljetter (Gotlandsrabatt) under ett trafikår</a:t>
            </a:r>
            <a:endParaRPr lang="sv-SE" sz="9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Intäkterna / Resandevolym = Snittpris</a:t>
            </a:r>
            <a:endParaRPr lang="sv-SE" sz="9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CA68688-02B4-1279-6A0D-355D2BAE9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698" y="1119107"/>
            <a:ext cx="4983464" cy="3396801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1B424FF8-AA48-47D7-48BF-29D4AE84D4E5}"/>
              </a:ext>
            </a:extLst>
          </p:cNvPr>
          <p:cNvSpPr txBox="1"/>
          <p:nvPr/>
        </p:nvSpPr>
        <p:spPr>
          <a:xfrm>
            <a:off x="6077364" y="2124036"/>
            <a:ext cx="234681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900">
                <a:solidFill>
                  <a:schemeClr val="bg2">
                    <a:lumMod val="10000"/>
                  </a:schemeClr>
                </a:solidFill>
              </a:rPr>
              <a:t>Sedan 2017 har färjepriserna ökat kraftigt för både gotlänningar och besökare. </a:t>
            </a:r>
          </a:p>
          <a:p>
            <a:r>
              <a:rPr lang="sv-SE" sz="60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r>
              <a:rPr lang="sv-SE" sz="900">
                <a:solidFill>
                  <a:schemeClr val="bg2">
                    <a:lumMod val="10000"/>
                  </a:schemeClr>
                </a:solidFill>
              </a:rPr>
              <a:t>Den procentuella prisutvecklingen har dock varit högre för gotlänningar under större delen av perioden. </a:t>
            </a:r>
          </a:p>
          <a:p>
            <a:r>
              <a:rPr lang="sv-SE" sz="60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r>
              <a:rPr lang="sv-SE" sz="900">
                <a:solidFill>
                  <a:schemeClr val="bg2">
                    <a:lumMod val="10000"/>
                  </a:schemeClr>
                </a:solidFill>
              </a:rPr>
              <a:t>Samtidigt är prisnivån i faktiska kronor fortsatt betydligt högre för besökare än för gotlänningar. </a:t>
            </a:r>
          </a:p>
        </p:txBody>
      </p:sp>
    </p:spTree>
    <p:extLst>
      <p:ext uri="{BB962C8B-B14F-4D97-AF65-F5344CB8AC3E}">
        <p14:creationId xmlns:p14="http://schemas.microsoft.com/office/powerpoint/2010/main" val="507732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2C383-D6B5-C02C-6BBC-0E6FE0BAF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5">
            <a:extLst>
              <a:ext uri="{FF2B5EF4-FFF2-40B4-BE49-F238E27FC236}">
                <a16:creationId xmlns:a16="http://schemas.microsoft.com/office/drawing/2014/main" id="{92002614-3499-C532-92EF-E2FF07043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36464"/>
            <a:ext cx="7848872" cy="877804"/>
          </a:xfrm>
        </p:spPr>
        <p:txBody>
          <a:bodyPr anchor="t"/>
          <a:lstStyle/>
          <a:p>
            <a:r>
              <a:rPr lang="sv-SE" sz="2400" b="1">
                <a:solidFill>
                  <a:schemeClr val="bg2">
                    <a:lumMod val="10000"/>
                  </a:schemeClr>
                </a:solidFill>
              </a:rPr>
              <a:t>Prisutveckling fordon, gotlänningar och besökare</a:t>
            </a:r>
            <a:br>
              <a:rPr lang="sv-SE" sz="2000" b="1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600" b="1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sv-SE" sz="2000" b="1">
                <a:solidFill>
                  <a:schemeClr val="bg2">
                    <a:lumMod val="10000"/>
                  </a:schemeClr>
                </a:solidFill>
              </a:rPr>
            </a:br>
            <a:r>
              <a:rPr lang="sv-SE" sz="1600">
                <a:solidFill>
                  <a:schemeClr val="bg2">
                    <a:lumMod val="10000"/>
                  </a:schemeClr>
                </a:solidFill>
              </a:rPr>
              <a:t>2017–2025, Snittpriser</a:t>
            </a:r>
            <a:r>
              <a:rPr lang="sv-SE" sz="1600">
                <a:solidFill>
                  <a:srgbClr val="0070C0"/>
                </a:solidFill>
              </a:rPr>
              <a:t>*</a:t>
            </a:r>
            <a:endParaRPr lang="sv-SE" sz="16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BBDAB40-69D1-83A7-1370-591F7AB06EDE}"/>
              </a:ext>
            </a:extLst>
          </p:cNvPr>
          <p:cNvSpPr txBox="1"/>
          <p:nvPr/>
        </p:nvSpPr>
        <p:spPr>
          <a:xfrm>
            <a:off x="899592" y="4568944"/>
            <a:ext cx="630070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*Genomsnittspriset för samtliga sålda biljetter (Gotlandsrabatt) under ett trafikår</a:t>
            </a:r>
            <a:endParaRPr lang="sv-SE" sz="9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Intäkterna / Resandevolym = Snittpris</a:t>
            </a:r>
            <a:endParaRPr lang="sv-SE" sz="90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A557D045-A2C0-04F7-DAC7-3F15D5232312}"/>
              </a:ext>
            </a:extLst>
          </p:cNvPr>
          <p:cNvSpPr txBox="1"/>
          <p:nvPr/>
        </p:nvSpPr>
        <p:spPr>
          <a:xfrm>
            <a:off x="6309827" y="1951075"/>
            <a:ext cx="2206767" cy="1781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900">
                <a:solidFill>
                  <a:schemeClr val="bg2">
                    <a:lumMod val="10000"/>
                  </a:schemeClr>
                </a:solidFill>
              </a:rPr>
              <a:t>Sedan 2017 har färjepriserna för fordon ökat kraftigt för både gotlänningar och besökare.</a:t>
            </a:r>
          </a:p>
          <a:p>
            <a:endParaRPr lang="sv-SE" sz="90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v-SE" sz="900">
                <a:solidFill>
                  <a:schemeClr val="bg2">
                    <a:lumMod val="10000"/>
                  </a:schemeClr>
                </a:solidFill>
              </a:rPr>
              <a:t>Den procentuella prisutvecklingen har dock varit betydligt högre för gotlänningar under större delen av perioden.</a:t>
            </a:r>
          </a:p>
          <a:p>
            <a:endParaRPr lang="sv-SE" sz="90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v-SE" sz="900">
                <a:solidFill>
                  <a:schemeClr val="bg2">
                    <a:lumMod val="10000"/>
                  </a:schemeClr>
                </a:solidFill>
              </a:rPr>
              <a:t>Samtidigt är prisnivån i faktiska kronor fortsatt betydligt högre för besökare än för gotlänningar.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1EB4419-F116-1942-9CC4-02050798B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142406"/>
            <a:ext cx="5244738" cy="339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0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bild 7" descr="En bild som visar utomhus, mark, lavendel, lila&#10;&#10;AI-genererat innehåll kan vara felaktigt.">
            <a:extLst>
              <a:ext uri="{FF2B5EF4-FFF2-40B4-BE49-F238E27FC236}">
                <a16:creationId xmlns:a16="http://schemas.microsoft.com/office/drawing/2014/main" id="{D7FC25C5-065F-5010-8448-054E9612FB91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1DFA0BBB-4566-0745-FE1F-5E7AF64A5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668" y="3173133"/>
            <a:ext cx="4644008" cy="1080120"/>
          </a:xfrm>
          <a:solidFill>
            <a:srgbClr val="7030A0">
              <a:alpha val="90000"/>
            </a:srgbClr>
          </a:solidFill>
        </p:spPr>
        <p:txBody>
          <a:bodyPr/>
          <a:lstStyle/>
          <a:p>
            <a:r>
              <a:rPr lang="sv-SE" b="1"/>
              <a:t>Reseundersökning</a:t>
            </a:r>
            <a:endParaRPr lang="sv-SE" b="1" i="1"/>
          </a:p>
        </p:txBody>
      </p:sp>
      <p:pic>
        <p:nvPicPr>
          <p:cNvPr id="9" name="Platshållare för bild 7" descr="En bild som visar text, Teckensnitt, Grafik, clipart&#10;&#10;AI-genererat innehåll kan vara felaktigt.">
            <a:extLst>
              <a:ext uri="{FF2B5EF4-FFF2-40B4-BE49-F238E27FC236}">
                <a16:creationId xmlns:a16="http://schemas.microsoft.com/office/drawing/2014/main" id="{E4459739-8041-D984-A308-E0E735337F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" r="174"/>
          <a:stretch/>
        </p:blipFill>
        <p:spPr>
          <a:xfrm>
            <a:off x="7524327" y="4440242"/>
            <a:ext cx="1262631" cy="488349"/>
          </a:xfrm>
        </p:spPr>
      </p:pic>
    </p:spTree>
    <p:extLst>
      <p:ext uri="{BB962C8B-B14F-4D97-AF65-F5344CB8AC3E}">
        <p14:creationId xmlns:p14="http://schemas.microsoft.com/office/powerpoint/2010/main" val="1071751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and person on a beach&#10;&#10;Description automatically generated with medium confidence">
            <a:extLst>
              <a:ext uri="{FF2B5EF4-FFF2-40B4-BE49-F238E27FC236}">
                <a16:creationId xmlns:a16="http://schemas.microsoft.com/office/drawing/2014/main" id="{6CC62FD5-C40B-4294-FC74-644A5457A9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32" y="-1"/>
            <a:ext cx="9148832" cy="4867275"/>
          </a:xfrm>
          <a:prstGeom prst="rect">
            <a:avLst/>
          </a:prstGeom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DC15CAAC-16AC-697C-3137-E7E726C85E63}"/>
              </a:ext>
            </a:extLst>
          </p:cNvPr>
          <p:cNvSpPr/>
          <p:nvPr/>
        </p:nvSpPr>
        <p:spPr>
          <a:xfrm>
            <a:off x="0" y="-2"/>
            <a:ext cx="9144000" cy="4867276"/>
          </a:xfrm>
          <a:prstGeom prst="rect">
            <a:avLst/>
          </a:prstGeom>
          <a:solidFill>
            <a:srgbClr val="3C8C86">
              <a:alpha val="3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1001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52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48F765-DD35-9C73-6ADF-1E3D41EA014C}"/>
              </a:ext>
            </a:extLst>
          </p:cNvPr>
          <p:cNvSpPr txBox="1"/>
          <p:nvPr/>
        </p:nvSpPr>
        <p:spPr>
          <a:xfrm>
            <a:off x="990599" y="886281"/>
            <a:ext cx="6449073" cy="1323439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414A4F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Reseundersökning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414A4F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Region Gotland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87D63B-CE1B-7CFE-AFA8-79623544EB45}"/>
              </a:ext>
            </a:extLst>
          </p:cNvPr>
          <p:cNvSpPr txBox="1"/>
          <p:nvPr/>
        </p:nvSpPr>
        <p:spPr>
          <a:xfrm>
            <a:off x="990600" y="3363837"/>
            <a:ext cx="3656548" cy="583745"/>
          </a:xfrm>
          <a:prstGeom prst="rect">
            <a:avLst/>
          </a:prstGeom>
          <a:solidFill>
            <a:srgbClr val="EEA624"/>
          </a:solidFill>
        </p:spPr>
        <p:txBody>
          <a:bodyPr wrap="square" lIns="144000" tIns="144000" rIns="144000" rtlCol="0" anchor="ctr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Datum: 2 mars 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238C1-8957-0D71-99EF-C872C18FF2DE}"/>
              </a:ext>
            </a:extLst>
          </p:cNvPr>
          <p:cNvSpPr txBox="1"/>
          <p:nvPr/>
        </p:nvSpPr>
        <p:spPr>
          <a:xfrm>
            <a:off x="990601" y="3947583"/>
            <a:ext cx="3656549" cy="748242"/>
          </a:xfrm>
          <a:prstGeom prst="rect">
            <a:avLst/>
          </a:prstGeom>
          <a:solidFill>
            <a:schemeClr val="bg1"/>
          </a:solidFill>
        </p:spPr>
        <p:txBody>
          <a:bodyPr wrap="square" lIns="144000" rIns="144000" rtlCol="0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14E6D3-443D-B2B6-3E0D-4F4F688ACE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2041" y="4196254"/>
            <a:ext cx="1614181" cy="251812"/>
          </a:xfrm>
          <a:prstGeom prst="rect">
            <a:avLst/>
          </a:prstGeom>
        </p:spPr>
      </p:pic>
      <p:pic>
        <p:nvPicPr>
          <p:cNvPr id="7" name="Bild 1">
            <a:extLst>
              <a:ext uri="{FF2B5EF4-FFF2-40B4-BE49-F238E27FC236}">
                <a16:creationId xmlns:a16="http://schemas.microsoft.com/office/drawing/2014/main" id="{E1736AF9-74DF-1B89-8218-02F178C101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9697" y="4016080"/>
            <a:ext cx="1437754" cy="55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077364"/>
      </p:ext>
    </p:extLst>
  </p:cSld>
  <p:clrMapOvr>
    <a:masterClrMapping/>
  </p:clrMapOvr>
</p:sld>
</file>

<file path=ppt/theme/theme1.xml><?xml version="1.0" encoding="utf-8"?>
<a:theme xmlns:a="http://schemas.openxmlformats.org/drawingml/2006/main" name="rg_mall_liggande_16x9">
  <a:themeElements>
    <a:clrScheme name="RG Region Gotland">
      <a:dk1>
        <a:srgbClr val="7F7F7F"/>
      </a:dk1>
      <a:lt1>
        <a:srgbClr val="FFFFFF"/>
      </a:lt1>
      <a:dk2>
        <a:srgbClr val="464646"/>
      </a:dk2>
      <a:lt2>
        <a:srgbClr val="DCDCDC"/>
      </a:lt2>
      <a:accent1>
        <a:srgbClr val="067265"/>
      </a:accent1>
      <a:accent2>
        <a:srgbClr val="004B87"/>
      </a:accent2>
      <a:accent3>
        <a:srgbClr val="830065"/>
      </a:accent3>
      <a:accent4>
        <a:srgbClr val="FF671F"/>
      </a:accent4>
      <a:accent5>
        <a:srgbClr val="DC071B"/>
      </a:accent5>
      <a:accent6>
        <a:srgbClr val="06AC39"/>
      </a:accent6>
      <a:hlink>
        <a:srgbClr val="0074A5"/>
      </a:hlink>
      <a:folHlink>
        <a:srgbClr val="9B293C"/>
      </a:folHlink>
    </a:clrScheme>
    <a:fontScheme name="RegionGotlandPP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0" tIns="0" rIns="0" bIns="0" rtlCol="0" anchor="b" anchorCtr="0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105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g_16_9_mall.potx" id="{A92DEEE4-C832-430D-92ED-ABE122489A16}" vid="{B015084B-95A0-4938-8390-A83531859C6A}"/>
    </a:ext>
  </a:extLst>
</a:theme>
</file>

<file path=ppt/theme/theme2.xml><?xml version="1.0" encoding="utf-8"?>
<a:theme xmlns:a="http://schemas.openxmlformats.org/drawingml/2006/main" name="2_rg_mall_liggande_16x9">
  <a:themeElements>
    <a:clrScheme name="Region Gotland 3">
      <a:dk1>
        <a:srgbClr val="7F7F7F"/>
      </a:dk1>
      <a:lt1>
        <a:srgbClr val="FFFFFF"/>
      </a:lt1>
      <a:dk2>
        <a:srgbClr val="464646"/>
      </a:dk2>
      <a:lt2>
        <a:srgbClr val="DCDCDC"/>
      </a:lt2>
      <a:accent1>
        <a:srgbClr val="FFB81C"/>
      </a:accent1>
      <a:accent2>
        <a:srgbClr val="00B140"/>
      </a:accent2>
      <a:accent3>
        <a:srgbClr val="004B87"/>
      </a:accent3>
      <a:accent4>
        <a:srgbClr val="FF671F"/>
      </a:accent4>
      <a:accent5>
        <a:srgbClr val="830065"/>
      </a:accent5>
      <a:accent6>
        <a:srgbClr val="007864"/>
      </a:accent6>
      <a:hlink>
        <a:srgbClr val="0074A5"/>
      </a:hlink>
      <a:folHlink>
        <a:srgbClr val="830065"/>
      </a:folHlink>
    </a:clrScheme>
    <a:fontScheme name="RegionGotlandPP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0" tIns="0" rIns="0" bIns="0" rtlCol="0" anchor="b" anchorCtr="0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105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g_16_9_mall.potx" id="{733B2906-8E0B-4CB3-982B-8CF154332CFF}" vid="{16E12DA8-0131-4FA9-B86D-EFD132206FA7}"/>
    </a:ext>
  </a:extLst>
</a:theme>
</file>

<file path=ppt/theme/theme3.xml><?xml version="1.0" encoding="utf-8"?>
<a:theme xmlns:a="http://schemas.openxmlformats.org/drawingml/2006/main" name="3_BlåGrön">
  <a:themeElements>
    <a:clrScheme name="Custom 1">
      <a:dk1>
        <a:srgbClr val="000000"/>
      </a:dk1>
      <a:lt1>
        <a:srgbClr val="FFFFFF"/>
      </a:lt1>
      <a:dk2>
        <a:srgbClr val="414141"/>
      </a:dk2>
      <a:lt2>
        <a:srgbClr val="BBE0DF"/>
      </a:lt2>
      <a:accent1>
        <a:srgbClr val="DC2730"/>
      </a:accent1>
      <a:accent2>
        <a:srgbClr val="F69208"/>
      </a:accent2>
      <a:accent3>
        <a:srgbClr val="FBCF21"/>
      </a:accent3>
      <a:accent4>
        <a:srgbClr val="62C4CF"/>
      </a:accent4>
      <a:accent5>
        <a:srgbClr val="93CA9F"/>
      </a:accent5>
      <a:accent6>
        <a:srgbClr val="006968"/>
      </a:accent6>
      <a:hlink>
        <a:srgbClr val="000000"/>
      </a:hlink>
      <a:folHlink>
        <a:srgbClr val="62C4C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rg_16_9_mall</Template>
  <TotalTime>64</TotalTime>
  <Words>476</Words>
  <Application>Microsoft Office PowerPoint</Application>
  <PresentationFormat>Bildspel på skärmen (16:9)</PresentationFormat>
  <Paragraphs>52</Paragraphs>
  <Slides>12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12</vt:i4>
      </vt:variant>
    </vt:vector>
  </HeadingPairs>
  <TitlesOfParts>
    <vt:vector size="24" baseType="lpstr">
      <vt:lpstr>Aptos</vt:lpstr>
      <vt:lpstr>Arial</vt:lpstr>
      <vt:lpstr>Bookman Old Style</vt:lpstr>
      <vt:lpstr>Calibri</vt:lpstr>
      <vt:lpstr>Calibri Regular</vt:lpstr>
      <vt:lpstr>Corbel</vt:lpstr>
      <vt:lpstr>Tahoma</vt:lpstr>
      <vt:lpstr>Times New Roman</vt:lpstr>
      <vt:lpstr>Wingdings</vt:lpstr>
      <vt:lpstr>rg_mall_liggande_16x9</vt:lpstr>
      <vt:lpstr>2_rg_mall_liggande_16x9</vt:lpstr>
      <vt:lpstr>3_BlåGrön</vt:lpstr>
      <vt:lpstr>Prisstatistik Gotlandstrafiken</vt:lpstr>
      <vt:lpstr>PowerPoint-presentation</vt:lpstr>
      <vt:lpstr>Prisutveckling olika färdmedel   2017–2024, Snittpriser* och färdmedelsspecifika KPI:er</vt:lpstr>
      <vt:lpstr>Prisutveckling olika färdmedel   2017–2025, Snittpriser* och färdmedelsspecifika KPI:er</vt:lpstr>
      <vt:lpstr>Prisutveckling gotlänningar och gotlänningars fordon   2017–2025, Snittpriser*</vt:lpstr>
      <vt:lpstr>Prisutveckling passagerare, gotlänningar och besökare   2017–2025, Snittpriser*</vt:lpstr>
      <vt:lpstr>Prisutveckling fordon, gotlänningar och besökare   2017–2025, Snittpriser*</vt:lpstr>
      <vt:lpstr>PowerPoint-presentation</vt:lpstr>
      <vt:lpstr>PowerPoint-presentation</vt:lpstr>
      <vt:lpstr>Biljettprisers påverkan för resande till och från Gotland:   I vilken grad påverkar biljettpriserna i färjetrafiken ditt resande till och från Gotland?   Bas: Gotlänningar. n = 359. Konfidensnivå 95% Källa: Novus</vt:lpstr>
      <vt:lpstr>Biljettprisers påverkan för besök till Gotland   Hur påverkar biljettpriserna i färjetrafiken möjligheten för de släktingar och vänner som inte bor på Gotland att besöka dig?   Bas: Gotlänningar. n = 359. Konfidensnivå 95% Källa: Novus</vt:lpstr>
      <vt:lpstr>Biljettprisers påverkan för tankar om flytt från Gotland   Har biljettpriserna för att resa till och från Gotland  påverkat dina tankar om att bo kvar på Gotland?   Bas: Gotlänningar. n = 359. Konfidensnivå 95% Källa: Novus </vt:lpstr>
    </vt:vector>
  </TitlesOfParts>
  <Company>Region Gotland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Bäckström</dc:creator>
  <cp:lastModifiedBy>Erik Bäckström</cp:lastModifiedBy>
  <cp:revision>18</cp:revision>
  <cp:lastPrinted>2019-03-29T14:01:19Z</cp:lastPrinted>
  <dcterms:created xsi:type="dcterms:W3CDTF">2026-03-04T11:44:34Z</dcterms:created>
  <dcterms:modified xsi:type="dcterms:W3CDTF">2026-03-16T12:44:10Z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5b25ceb-2657-4cc3-878c-8bd1333f9786_Enabled">
    <vt:lpwstr>true</vt:lpwstr>
  </property>
  <property fmtid="{D5CDD505-2E9C-101B-9397-08002B2CF9AE}" pid="3" name="MSIP_Label_85b25ceb-2657-4cc3-878c-8bd1333f9786_SetDate">
    <vt:lpwstr>2025-10-08T13:46:36Z</vt:lpwstr>
  </property>
  <property fmtid="{D5CDD505-2E9C-101B-9397-08002B2CF9AE}" pid="4" name="MSIP_Label_85b25ceb-2657-4cc3-878c-8bd1333f9786_Method">
    <vt:lpwstr>Standard</vt:lpwstr>
  </property>
  <property fmtid="{D5CDD505-2E9C-101B-9397-08002B2CF9AE}" pid="5" name="MSIP_Label_85b25ceb-2657-4cc3-878c-8bd1333f9786_Name">
    <vt:lpwstr>Intern</vt:lpwstr>
  </property>
  <property fmtid="{D5CDD505-2E9C-101B-9397-08002B2CF9AE}" pid="6" name="MSIP_Label_85b25ceb-2657-4cc3-878c-8bd1333f9786_SiteId">
    <vt:lpwstr>8a364404-860a-4168-908e-97aebb78c874</vt:lpwstr>
  </property>
  <property fmtid="{D5CDD505-2E9C-101B-9397-08002B2CF9AE}" pid="7" name="MSIP_Label_85b25ceb-2657-4cc3-878c-8bd1333f9786_ActionId">
    <vt:lpwstr>52b6ffb4-ca1c-46ee-9fa8-c252a962d3ff</vt:lpwstr>
  </property>
  <property fmtid="{D5CDD505-2E9C-101B-9397-08002B2CF9AE}" pid="8" name="MSIP_Label_85b25ceb-2657-4cc3-878c-8bd1333f9786_ContentBits">
    <vt:lpwstr>0</vt:lpwstr>
  </property>
  <property fmtid="{D5CDD505-2E9C-101B-9397-08002B2CF9AE}" pid="9" name="MSIP_Label_85b25ceb-2657-4cc3-878c-8bd1333f9786_Tag">
    <vt:lpwstr>10, 3, 0, 1</vt:lpwstr>
  </property>
</Properties>
</file>